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63" r:id="rId5"/>
    <p:sldId id="272" r:id="rId6"/>
    <p:sldId id="262" r:id="rId7"/>
    <p:sldId id="268" r:id="rId8"/>
    <p:sldId id="274" r:id="rId9"/>
    <p:sldId id="267" r:id="rId10"/>
    <p:sldId id="273" r:id="rId11"/>
    <p:sldId id="278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593B2A"/>
    <a:srgbClr val="FF9393"/>
    <a:srgbClr val="FF2525"/>
    <a:srgbClr val="000000"/>
    <a:srgbClr val="70AC2E"/>
    <a:srgbClr val="C4C4C4"/>
    <a:srgbClr val="593B5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2064C9-C9CB-4191-884F-C7798DF80DC1}" type="doc">
      <dgm:prSet loTypeId="urn:microsoft.com/office/officeart/2005/8/layout/funnel1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50FF860-E9D5-446B-BA09-47BCFA7B4DF8}">
      <dgm:prSet phldrT="[Текст]"/>
      <dgm:spPr/>
      <dgm:t>
        <a:bodyPr/>
        <a:lstStyle/>
        <a:p>
          <a:r>
            <a:rPr lang="ru-RU" dirty="0" smtClean="0"/>
            <a:t>ДОУ</a:t>
          </a:r>
          <a:endParaRPr lang="ru-RU" dirty="0"/>
        </a:p>
      </dgm:t>
    </dgm:pt>
    <dgm:pt modelId="{952B2BC4-D74C-4184-8B83-0317E714C31C}" type="parTrans" cxnId="{286405B1-06CA-442A-8A4C-20BA64635FFD}">
      <dgm:prSet/>
      <dgm:spPr/>
      <dgm:t>
        <a:bodyPr/>
        <a:lstStyle/>
        <a:p>
          <a:endParaRPr lang="ru-RU"/>
        </a:p>
      </dgm:t>
    </dgm:pt>
    <dgm:pt modelId="{AC2DA352-7177-40EB-913E-0BEBFEB8EC65}" type="sibTrans" cxnId="{286405B1-06CA-442A-8A4C-20BA64635FFD}">
      <dgm:prSet/>
      <dgm:spPr/>
      <dgm:t>
        <a:bodyPr/>
        <a:lstStyle/>
        <a:p>
          <a:endParaRPr lang="ru-RU"/>
        </a:p>
      </dgm:t>
    </dgm:pt>
    <dgm:pt modelId="{7B73C3C6-7B67-4E14-81B3-AC6A240AC477}">
      <dgm:prSet phldrT="[Текст]"/>
      <dgm:spPr/>
      <dgm:t>
        <a:bodyPr/>
        <a:lstStyle/>
        <a:p>
          <a:r>
            <a:rPr lang="ru-RU" dirty="0" smtClean="0"/>
            <a:t>Семья</a:t>
          </a:r>
          <a:endParaRPr lang="ru-RU" dirty="0"/>
        </a:p>
      </dgm:t>
    </dgm:pt>
    <dgm:pt modelId="{351A7666-E43A-451E-9901-1E12C55E4153}" type="parTrans" cxnId="{4DC74EB0-D1FA-41F5-9600-94AA99BCD200}">
      <dgm:prSet/>
      <dgm:spPr/>
      <dgm:t>
        <a:bodyPr/>
        <a:lstStyle/>
        <a:p>
          <a:endParaRPr lang="ru-RU"/>
        </a:p>
      </dgm:t>
    </dgm:pt>
    <dgm:pt modelId="{318000E6-22D9-4E79-83C7-4DC6F145247D}" type="sibTrans" cxnId="{4DC74EB0-D1FA-41F5-9600-94AA99BCD200}">
      <dgm:prSet/>
      <dgm:spPr/>
      <dgm:t>
        <a:bodyPr/>
        <a:lstStyle/>
        <a:p>
          <a:endParaRPr lang="ru-RU"/>
        </a:p>
      </dgm:t>
    </dgm:pt>
    <dgm:pt modelId="{41E6E716-1888-483F-9606-81B1F841738B}">
      <dgm:prSet phldrT="[Текст]"/>
      <dgm:spPr/>
      <dgm:t>
        <a:bodyPr/>
        <a:lstStyle/>
        <a:p>
          <a:endParaRPr lang="ru-RU" dirty="0"/>
        </a:p>
      </dgm:t>
    </dgm:pt>
    <dgm:pt modelId="{7AA1E375-E0A0-492C-8647-FA0D1F99A4E2}" type="parTrans" cxnId="{3FACEE99-B331-4D51-8CAB-F3E74BB33E15}">
      <dgm:prSet/>
      <dgm:spPr/>
      <dgm:t>
        <a:bodyPr/>
        <a:lstStyle/>
        <a:p>
          <a:endParaRPr lang="ru-RU"/>
        </a:p>
      </dgm:t>
    </dgm:pt>
    <dgm:pt modelId="{ADA32ECA-FA1F-4FF3-83FB-3218D82D8D71}" type="sibTrans" cxnId="{3FACEE99-B331-4D51-8CAB-F3E74BB33E15}">
      <dgm:prSet/>
      <dgm:spPr/>
      <dgm:t>
        <a:bodyPr/>
        <a:lstStyle/>
        <a:p>
          <a:endParaRPr lang="ru-RU"/>
        </a:p>
      </dgm:t>
    </dgm:pt>
    <dgm:pt modelId="{EA42975A-84B3-440F-8DCF-9458F56BFC3A}" type="pres">
      <dgm:prSet presAssocID="{8C2064C9-C9CB-4191-884F-C7798DF80DC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1D086F-4087-425F-B567-325A3FF6D2AB}" type="pres">
      <dgm:prSet presAssocID="{8C2064C9-C9CB-4191-884F-C7798DF80DC1}" presName="ellipse" presStyleLbl="trBgShp" presStyleIdx="0" presStyleCnt="1" custScaleX="128689" custScaleY="73171" custLinFactNeighborX="-2343" custLinFactNeighborY="21010"/>
      <dgm:spPr/>
    </dgm:pt>
    <dgm:pt modelId="{2353D4BF-9CC2-4B6E-9313-C5CF6E916B46}" type="pres">
      <dgm:prSet presAssocID="{8C2064C9-C9CB-4191-884F-C7798DF80DC1}" presName="arrow1" presStyleLbl="fgShp" presStyleIdx="0" presStyleCnt="1"/>
      <dgm:spPr/>
    </dgm:pt>
    <dgm:pt modelId="{A331BA0F-2AF4-498F-82D0-AE42C63617C8}" type="pres">
      <dgm:prSet presAssocID="{8C2064C9-C9CB-4191-884F-C7798DF80DC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6BBB1-B666-42B4-BACA-44E7C223C8B5}" type="pres">
      <dgm:prSet presAssocID="{7B73C3C6-7B67-4E14-81B3-AC6A240AC477}" presName="item1" presStyleLbl="node1" presStyleIdx="0" presStyleCnt="2" custScaleX="114850" custScaleY="122615" custLinFactX="-4085" custLinFactNeighborX="-100000" custLinFactNeighborY="-920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C2C7A0-6730-425F-93CC-2C2E7DB98F51}" type="pres">
      <dgm:prSet presAssocID="{41E6E716-1888-483F-9606-81B1F841738B}" presName="item2" presStyleLbl="node1" presStyleIdx="1" presStyleCnt="2" custScaleX="122646" custScaleY="111132" custLinFactX="49462" custLinFactNeighborX="100000" custLinFactNeighborY="-17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D433D-7032-4D36-B60C-754AD278B5EC}" type="pres">
      <dgm:prSet presAssocID="{8C2064C9-C9CB-4191-884F-C7798DF80DC1}" presName="funnel" presStyleLbl="trAlignAcc1" presStyleIdx="0" presStyleCnt="1" custScaleX="121405" custScaleY="66548" custLinFactNeighborX="80" custLinFactNeighborY="1471"/>
      <dgm:spPr/>
    </dgm:pt>
  </dgm:ptLst>
  <dgm:cxnLst>
    <dgm:cxn modelId="{4DC74EB0-D1FA-41F5-9600-94AA99BCD200}" srcId="{8C2064C9-C9CB-4191-884F-C7798DF80DC1}" destId="{7B73C3C6-7B67-4E14-81B3-AC6A240AC477}" srcOrd="1" destOrd="0" parTransId="{351A7666-E43A-451E-9901-1E12C55E4153}" sibTransId="{318000E6-22D9-4E79-83C7-4DC6F145247D}"/>
    <dgm:cxn modelId="{286405B1-06CA-442A-8A4C-20BA64635FFD}" srcId="{8C2064C9-C9CB-4191-884F-C7798DF80DC1}" destId="{F50FF860-E9D5-446B-BA09-47BCFA7B4DF8}" srcOrd="0" destOrd="0" parTransId="{952B2BC4-D74C-4184-8B83-0317E714C31C}" sibTransId="{AC2DA352-7177-40EB-913E-0BEBFEB8EC65}"/>
    <dgm:cxn modelId="{92FB5BBD-F9B7-4570-8C49-BC331D5F049F}" type="presOf" srcId="{F50FF860-E9D5-446B-BA09-47BCFA7B4DF8}" destId="{5FC2C7A0-6730-425F-93CC-2C2E7DB98F51}" srcOrd="0" destOrd="0" presId="urn:microsoft.com/office/officeart/2005/8/layout/funnel1"/>
    <dgm:cxn modelId="{EF4FD148-74D6-4317-A3CB-5CEA4C421B8B}" type="presOf" srcId="{7B73C3C6-7B67-4E14-81B3-AC6A240AC477}" destId="{B346BBB1-B666-42B4-BACA-44E7C223C8B5}" srcOrd="0" destOrd="0" presId="urn:microsoft.com/office/officeart/2005/8/layout/funnel1"/>
    <dgm:cxn modelId="{A5D0331A-9CE5-4F76-BED5-2F51ECA1F325}" type="presOf" srcId="{8C2064C9-C9CB-4191-884F-C7798DF80DC1}" destId="{EA42975A-84B3-440F-8DCF-9458F56BFC3A}" srcOrd="0" destOrd="0" presId="urn:microsoft.com/office/officeart/2005/8/layout/funnel1"/>
    <dgm:cxn modelId="{3FACEE99-B331-4D51-8CAB-F3E74BB33E15}" srcId="{8C2064C9-C9CB-4191-884F-C7798DF80DC1}" destId="{41E6E716-1888-483F-9606-81B1F841738B}" srcOrd="2" destOrd="0" parTransId="{7AA1E375-E0A0-492C-8647-FA0D1F99A4E2}" sibTransId="{ADA32ECA-FA1F-4FF3-83FB-3218D82D8D71}"/>
    <dgm:cxn modelId="{0C554667-6970-4E95-B6F6-65259DAF2C74}" type="presOf" srcId="{41E6E716-1888-483F-9606-81B1F841738B}" destId="{A331BA0F-2AF4-498F-82D0-AE42C63617C8}" srcOrd="0" destOrd="0" presId="urn:microsoft.com/office/officeart/2005/8/layout/funnel1"/>
    <dgm:cxn modelId="{C44BF963-350B-4875-AFE0-501C70A2B9DB}" type="presParOf" srcId="{EA42975A-84B3-440F-8DCF-9458F56BFC3A}" destId="{1E1D086F-4087-425F-B567-325A3FF6D2AB}" srcOrd="0" destOrd="0" presId="urn:microsoft.com/office/officeart/2005/8/layout/funnel1"/>
    <dgm:cxn modelId="{052C989B-8D33-471B-9F03-AF638AC7E40E}" type="presParOf" srcId="{EA42975A-84B3-440F-8DCF-9458F56BFC3A}" destId="{2353D4BF-9CC2-4B6E-9313-C5CF6E916B46}" srcOrd="1" destOrd="0" presId="urn:microsoft.com/office/officeart/2005/8/layout/funnel1"/>
    <dgm:cxn modelId="{23AE7DAC-F47E-4602-B661-6CD1F438197F}" type="presParOf" srcId="{EA42975A-84B3-440F-8DCF-9458F56BFC3A}" destId="{A331BA0F-2AF4-498F-82D0-AE42C63617C8}" srcOrd="2" destOrd="0" presId="urn:microsoft.com/office/officeart/2005/8/layout/funnel1"/>
    <dgm:cxn modelId="{B333BA17-3C54-476E-B5FF-49121238BA90}" type="presParOf" srcId="{EA42975A-84B3-440F-8DCF-9458F56BFC3A}" destId="{B346BBB1-B666-42B4-BACA-44E7C223C8B5}" srcOrd="3" destOrd="0" presId="urn:microsoft.com/office/officeart/2005/8/layout/funnel1"/>
    <dgm:cxn modelId="{207CACD1-E47E-45BB-9C1E-7AFF14547B10}" type="presParOf" srcId="{EA42975A-84B3-440F-8DCF-9458F56BFC3A}" destId="{5FC2C7A0-6730-425F-93CC-2C2E7DB98F51}" srcOrd="4" destOrd="0" presId="urn:microsoft.com/office/officeart/2005/8/layout/funnel1"/>
    <dgm:cxn modelId="{5F2B624E-4DB4-42FF-AA44-8DB641D925CF}" type="presParOf" srcId="{EA42975A-84B3-440F-8DCF-9458F56BFC3A}" destId="{C1DD433D-7032-4D36-B60C-754AD278B5EC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0576F6-5FB3-46E5-8949-AD69955B8B73}" type="doc">
      <dgm:prSet loTypeId="urn:microsoft.com/office/officeart/2005/8/layout/radial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75BC5FF-23B3-40E9-98FE-8853FFD58B91}">
      <dgm:prSet phldrT="[Текст]"/>
      <dgm:spPr/>
      <dgm:t>
        <a:bodyPr/>
        <a:lstStyle/>
        <a:p>
          <a:r>
            <a:rPr lang="ru-RU" b="1" dirty="0" smtClean="0"/>
            <a:t>Факторы, влияющие на воспитание ребенка</a:t>
          </a:r>
          <a:endParaRPr lang="ru-RU" b="1" dirty="0"/>
        </a:p>
      </dgm:t>
    </dgm:pt>
    <dgm:pt modelId="{553C2090-D12B-4793-89EC-890103364320}" type="parTrans" cxnId="{51A9C9CF-78BC-4770-B5A2-54B6AD1BAAB6}">
      <dgm:prSet/>
      <dgm:spPr/>
      <dgm:t>
        <a:bodyPr/>
        <a:lstStyle/>
        <a:p>
          <a:endParaRPr lang="ru-RU" b="1"/>
        </a:p>
      </dgm:t>
    </dgm:pt>
    <dgm:pt modelId="{031DB5E4-B444-4137-B403-9728CF3055C8}" type="sibTrans" cxnId="{51A9C9CF-78BC-4770-B5A2-54B6AD1BAAB6}">
      <dgm:prSet/>
      <dgm:spPr/>
      <dgm:t>
        <a:bodyPr/>
        <a:lstStyle/>
        <a:p>
          <a:endParaRPr lang="ru-RU" b="1"/>
        </a:p>
      </dgm:t>
    </dgm:pt>
    <dgm:pt modelId="{4A1493E8-A0BC-448B-82CC-5AE8A654933B}">
      <dgm:prSet phldrT="[Текст]" custT="1"/>
      <dgm:spPr/>
      <dgm:t>
        <a:bodyPr/>
        <a:lstStyle/>
        <a:p>
          <a:r>
            <a:rPr lang="ru-RU" sz="1800" b="1" dirty="0" smtClean="0"/>
            <a:t>Семья</a:t>
          </a:r>
          <a:endParaRPr lang="ru-RU" sz="1800" b="1" dirty="0"/>
        </a:p>
      </dgm:t>
    </dgm:pt>
    <dgm:pt modelId="{EE385C2D-E0B9-491D-A8F5-35142C235D93}" type="parTrans" cxnId="{DD298241-CB42-476D-AB62-E2155D1F0059}">
      <dgm:prSet/>
      <dgm:spPr/>
      <dgm:t>
        <a:bodyPr/>
        <a:lstStyle/>
        <a:p>
          <a:endParaRPr lang="ru-RU" b="1"/>
        </a:p>
      </dgm:t>
    </dgm:pt>
    <dgm:pt modelId="{17D1C3A8-EE64-474F-ABB4-A07E794566AC}" type="sibTrans" cxnId="{DD298241-CB42-476D-AB62-E2155D1F0059}">
      <dgm:prSet/>
      <dgm:spPr/>
      <dgm:t>
        <a:bodyPr/>
        <a:lstStyle/>
        <a:p>
          <a:endParaRPr lang="ru-RU" b="1"/>
        </a:p>
      </dgm:t>
    </dgm:pt>
    <dgm:pt modelId="{F222F136-BEE1-43AB-AFBB-1D663461824C}">
      <dgm:prSet phldrT="[Текст]" custT="1"/>
      <dgm:spPr/>
      <dgm:t>
        <a:bodyPr/>
        <a:lstStyle/>
        <a:p>
          <a:r>
            <a:rPr lang="ru-RU" sz="1800" b="1" dirty="0" smtClean="0"/>
            <a:t>ДОУ</a:t>
          </a:r>
          <a:endParaRPr lang="ru-RU" sz="1800" b="1" dirty="0"/>
        </a:p>
      </dgm:t>
    </dgm:pt>
    <dgm:pt modelId="{FA080F2E-5912-4CBB-8C96-48387F72EAB5}" type="parTrans" cxnId="{CE467495-B7FE-4AB8-91E9-DE36D30D381F}">
      <dgm:prSet/>
      <dgm:spPr/>
      <dgm:t>
        <a:bodyPr/>
        <a:lstStyle/>
        <a:p>
          <a:endParaRPr lang="ru-RU" b="1"/>
        </a:p>
      </dgm:t>
    </dgm:pt>
    <dgm:pt modelId="{05B22ECE-F7AF-4742-8218-993BE8DE07B8}" type="sibTrans" cxnId="{CE467495-B7FE-4AB8-91E9-DE36D30D381F}">
      <dgm:prSet/>
      <dgm:spPr/>
      <dgm:t>
        <a:bodyPr/>
        <a:lstStyle/>
        <a:p>
          <a:endParaRPr lang="ru-RU" b="1"/>
        </a:p>
      </dgm:t>
    </dgm:pt>
    <dgm:pt modelId="{41404835-6E2C-480C-9BAD-C4EC2A334704}" type="pres">
      <dgm:prSet presAssocID="{5D0576F6-5FB3-46E5-8949-AD69955B8B7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8113BF-0700-4106-9853-5538C3BD9437}" type="pres">
      <dgm:prSet presAssocID="{475BC5FF-23B3-40E9-98FE-8853FFD58B91}" presName="centerShape" presStyleLbl="node0" presStyleIdx="0" presStyleCnt="1" custScaleX="131282" custScaleY="124949"/>
      <dgm:spPr/>
      <dgm:t>
        <a:bodyPr/>
        <a:lstStyle/>
        <a:p>
          <a:endParaRPr lang="ru-RU"/>
        </a:p>
      </dgm:t>
    </dgm:pt>
    <dgm:pt modelId="{4177C38C-AC3E-4496-8CF6-74F2FC59F7ED}" type="pres">
      <dgm:prSet presAssocID="{4A1493E8-A0BC-448B-82CC-5AE8A654933B}" presName="node" presStyleLbl="node1" presStyleIdx="0" presStyleCnt="2" custScaleX="114235" custScaleY="110986" custRadScaleRad="101965" custRadScaleInc="2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923C72-7BBB-4EBB-B067-639246256410}" type="pres">
      <dgm:prSet presAssocID="{4A1493E8-A0BC-448B-82CC-5AE8A654933B}" presName="dummy" presStyleCnt="0"/>
      <dgm:spPr/>
    </dgm:pt>
    <dgm:pt modelId="{F77F8197-6B9A-42C0-857F-101E1A76D2C4}" type="pres">
      <dgm:prSet presAssocID="{17D1C3A8-EE64-474F-ABB4-A07E794566AC}" presName="sibTrans" presStyleLbl="sibTrans2D1" presStyleIdx="0" presStyleCnt="2" custAng="16200000" custLinFactNeighborX="549" custLinFactNeighborY="-658"/>
      <dgm:spPr/>
      <dgm:t>
        <a:bodyPr/>
        <a:lstStyle/>
        <a:p>
          <a:endParaRPr lang="ru-RU"/>
        </a:p>
      </dgm:t>
    </dgm:pt>
    <dgm:pt modelId="{FEE1F44D-4CAC-4343-B414-F0355A117E31}" type="pres">
      <dgm:prSet presAssocID="{F222F136-BEE1-43AB-AFBB-1D663461824C}" presName="node" presStyleLbl="node1" presStyleIdx="1" presStyleCnt="2" custScaleX="120992" custScaleY="116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1295E-6A3D-4B54-87B9-A92759455E37}" type="pres">
      <dgm:prSet presAssocID="{F222F136-BEE1-43AB-AFBB-1D663461824C}" presName="dummy" presStyleCnt="0"/>
      <dgm:spPr/>
    </dgm:pt>
    <dgm:pt modelId="{EFA5FC40-4348-4CD9-8670-8EF9B5F36CC9}" type="pres">
      <dgm:prSet presAssocID="{05B22ECE-F7AF-4742-8218-993BE8DE07B8}" presName="sibTrans" presStyleLbl="sibTrans2D1" presStyleIdx="1" presStyleCnt="2" custAng="16200000" custLinFactNeighborX="549" custLinFactNeighborY="-658"/>
      <dgm:spPr/>
      <dgm:t>
        <a:bodyPr/>
        <a:lstStyle/>
        <a:p>
          <a:endParaRPr lang="ru-RU"/>
        </a:p>
      </dgm:t>
    </dgm:pt>
  </dgm:ptLst>
  <dgm:cxnLst>
    <dgm:cxn modelId="{B8EC0B79-A0F1-4FE7-8D4E-E0FBC8280282}" type="presOf" srcId="{F222F136-BEE1-43AB-AFBB-1D663461824C}" destId="{FEE1F44D-4CAC-4343-B414-F0355A117E31}" srcOrd="0" destOrd="0" presId="urn:microsoft.com/office/officeart/2005/8/layout/radial6"/>
    <dgm:cxn modelId="{DD298241-CB42-476D-AB62-E2155D1F0059}" srcId="{475BC5FF-23B3-40E9-98FE-8853FFD58B91}" destId="{4A1493E8-A0BC-448B-82CC-5AE8A654933B}" srcOrd="0" destOrd="0" parTransId="{EE385C2D-E0B9-491D-A8F5-35142C235D93}" sibTransId="{17D1C3A8-EE64-474F-ABB4-A07E794566AC}"/>
    <dgm:cxn modelId="{51A9C9CF-78BC-4770-B5A2-54B6AD1BAAB6}" srcId="{5D0576F6-5FB3-46E5-8949-AD69955B8B73}" destId="{475BC5FF-23B3-40E9-98FE-8853FFD58B91}" srcOrd="0" destOrd="0" parTransId="{553C2090-D12B-4793-89EC-890103364320}" sibTransId="{031DB5E4-B444-4137-B403-9728CF3055C8}"/>
    <dgm:cxn modelId="{D3C4DEBA-B516-4D1D-8CD6-8001B7B99FF5}" type="presOf" srcId="{5D0576F6-5FB3-46E5-8949-AD69955B8B73}" destId="{41404835-6E2C-480C-9BAD-C4EC2A334704}" srcOrd="0" destOrd="0" presId="urn:microsoft.com/office/officeart/2005/8/layout/radial6"/>
    <dgm:cxn modelId="{78E3B618-0564-4854-A83E-19E6EF0F6929}" type="presOf" srcId="{05B22ECE-F7AF-4742-8218-993BE8DE07B8}" destId="{EFA5FC40-4348-4CD9-8670-8EF9B5F36CC9}" srcOrd="0" destOrd="0" presId="urn:microsoft.com/office/officeart/2005/8/layout/radial6"/>
    <dgm:cxn modelId="{588DB830-8B81-40DE-B474-047C45EB4C8F}" type="presOf" srcId="{4A1493E8-A0BC-448B-82CC-5AE8A654933B}" destId="{4177C38C-AC3E-4496-8CF6-74F2FC59F7ED}" srcOrd="0" destOrd="0" presId="urn:microsoft.com/office/officeart/2005/8/layout/radial6"/>
    <dgm:cxn modelId="{15B915CC-4D60-4E5E-B6E1-60311F9A2320}" type="presOf" srcId="{475BC5FF-23B3-40E9-98FE-8853FFD58B91}" destId="{DB8113BF-0700-4106-9853-5538C3BD9437}" srcOrd="0" destOrd="0" presId="urn:microsoft.com/office/officeart/2005/8/layout/radial6"/>
    <dgm:cxn modelId="{CE467495-B7FE-4AB8-91E9-DE36D30D381F}" srcId="{475BC5FF-23B3-40E9-98FE-8853FFD58B91}" destId="{F222F136-BEE1-43AB-AFBB-1D663461824C}" srcOrd="1" destOrd="0" parTransId="{FA080F2E-5912-4CBB-8C96-48387F72EAB5}" sibTransId="{05B22ECE-F7AF-4742-8218-993BE8DE07B8}"/>
    <dgm:cxn modelId="{82BE5C59-573E-46C9-AB0C-A228EE7FA03B}" type="presOf" srcId="{17D1C3A8-EE64-474F-ABB4-A07E794566AC}" destId="{F77F8197-6B9A-42C0-857F-101E1A76D2C4}" srcOrd="0" destOrd="0" presId="urn:microsoft.com/office/officeart/2005/8/layout/radial6"/>
    <dgm:cxn modelId="{F748128F-43E2-4BE9-A87C-5C1276D6B61D}" type="presParOf" srcId="{41404835-6E2C-480C-9BAD-C4EC2A334704}" destId="{DB8113BF-0700-4106-9853-5538C3BD9437}" srcOrd="0" destOrd="0" presId="urn:microsoft.com/office/officeart/2005/8/layout/radial6"/>
    <dgm:cxn modelId="{94627F90-0388-4820-B235-9BF5F89982EC}" type="presParOf" srcId="{41404835-6E2C-480C-9BAD-C4EC2A334704}" destId="{4177C38C-AC3E-4496-8CF6-74F2FC59F7ED}" srcOrd="1" destOrd="0" presId="urn:microsoft.com/office/officeart/2005/8/layout/radial6"/>
    <dgm:cxn modelId="{70B6EFFA-38EF-4050-B841-FEFB715D76CD}" type="presParOf" srcId="{41404835-6E2C-480C-9BAD-C4EC2A334704}" destId="{9F923C72-7BBB-4EBB-B067-639246256410}" srcOrd="2" destOrd="0" presId="urn:microsoft.com/office/officeart/2005/8/layout/radial6"/>
    <dgm:cxn modelId="{E77F8838-081A-4D26-962C-7D3690E944A7}" type="presParOf" srcId="{41404835-6E2C-480C-9BAD-C4EC2A334704}" destId="{F77F8197-6B9A-42C0-857F-101E1A76D2C4}" srcOrd="3" destOrd="0" presId="urn:microsoft.com/office/officeart/2005/8/layout/radial6"/>
    <dgm:cxn modelId="{2CC5FE23-9DF0-424C-AC3A-E2B601B4D228}" type="presParOf" srcId="{41404835-6E2C-480C-9BAD-C4EC2A334704}" destId="{FEE1F44D-4CAC-4343-B414-F0355A117E31}" srcOrd="4" destOrd="0" presId="urn:microsoft.com/office/officeart/2005/8/layout/radial6"/>
    <dgm:cxn modelId="{13C0CA89-A392-4C37-8A4F-26A1029E46C5}" type="presParOf" srcId="{41404835-6E2C-480C-9BAD-C4EC2A334704}" destId="{F351295E-6A3D-4B54-87B9-A92759455E37}" srcOrd="5" destOrd="0" presId="urn:microsoft.com/office/officeart/2005/8/layout/radial6"/>
    <dgm:cxn modelId="{D948B64C-C733-4BA4-9797-53F8EE871DA9}" type="presParOf" srcId="{41404835-6E2C-480C-9BAD-C4EC2A334704}" destId="{EFA5FC40-4348-4CD9-8670-8EF9B5F36CC9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DAC6BE-0B48-4297-8E34-D644F33C7757}" type="doc">
      <dgm:prSet loTypeId="urn:microsoft.com/office/officeart/2005/8/layout/arrow5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CF1BCA7-A396-4022-BD7C-19A469E9A26D}">
      <dgm:prSet phldrT="[Текст]" custT="1"/>
      <dgm:spPr/>
      <dgm:t>
        <a:bodyPr/>
        <a:lstStyle/>
        <a:p>
          <a:r>
            <a:rPr lang="ru-RU" sz="1300" b="1" dirty="0" smtClean="0">
              <a:latin typeface="Arial" pitchFamily="34" charset="0"/>
              <a:cs typeface="Arial" pitchFamily="34" charset="0"/>
            </a:rPr>
            <a:t>внутренний</a:t>
          </a:r>
          <a:endParaRPr lang="ru-RU" sz="1300" b="1" dirty="0">
            <a:latin typeface="Arial" pitchFamily="34" charset="0"/>
            <a:cs typeface="Arial" pitchFamily="34" charset="0"/>
          </a:endParaRPr>
        </a:p>
      </dgm:t>
    </dgm:pt>
    <dgm:pt modelId="{C9CB8002-2887-4E40-964F-B9EBD1480365}" type="parTrans" cxnId="{3E570030-F9EB-4635-865D-FA9D92D95DAB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96937871-7EB6-4A60-8620-F7E12B2FCCF3}" type="sibTrans" cxnId="{3E570030-F9EB-4635-865D-FA9D92D95DAB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8888FEB8-E48C-41E9-A953-5C6DDEC24827}">
      <dgm:prSet phldrT="[Текст]" custT="1"/>
      <dgm:spPr/>
      <dgm:t>
        <a:bodyPr/>
        <a:lstStyle/>
        <a:p>
          <a:r>
            <a:rPr lang="ru-RU" sz="1300" b="1" dirty="0" smtClean="0">
              <a:latin typeface="Arial" pitchFamily="34" charset="0"/>
              <a:cs typeface="Arial" pitchFamily="34" charset="0"/>
            </a:rPr>
            <a:t>конфликт</a:t>
          </a:r>
          <a:endParaRPr lang="ru-RU" sz="1300" b="1" dirty="0">
            <a:latin typeface="Arial" pitchFamily="34" charset="0"/>
            <a:cs typeface="Arial" pitchFamily="34" charset="0"/>
          </a:endParaRPr>
        </a:p>
      </dgm:t>
    </dgm:pt>
    <dgm:pt modelId="{10E395A2-9C64-48F9-98B2-DA0F5EE287EF}" type="parTrans" cxnId="{AF70B55E-069B-4690-AF01-9C0AC41B9531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D693B7F0-3C1F-4A3B-893D-6B956233A600}" type="sibTrans" cxnId="{AF70B55E-069B-4690-AF01-9C0AC41B9531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72DD1164-196F-4E55-8950-93B26BCA92E7}" type="pres">
      <dgm:prSet presAssocID="{94DAC6BE-0B48-4297-8E34-D644F33C775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A1A15E-0B8A-4A39-A974-85A455D69DC6}" type="pres">
      <dgm:prSet presAssocID="{ECF1BCA7-A396-4022-BD7C-19A469E9A26D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C67E5-E6B2-489C-8B6D-2E797C54D8A4}" type="pres">
      <dgm:prSet presAssocID="{8888FEB8-E48C-41E9-A953-5C6DDEC2482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4FCC02-59B5-474C-B501-DDEB575FFFCA}" type="presOf" srcId="{ECF1BCA7-A396-4022-BD7C-19A469E9A26D}" destId="{48A1A15E-0B8A-4A39-A974-85A455D69DC6}" srcOrd="0" destOrd="0" presId="urn:microsoft.com/office/officeart/2005/8/layout/arrow5"/>
    <dgm:cxn modelId="{3E570030-F9EB-4635-865D-FA9D92D95DAB}" srcId="{94DAC6BE-0B48-4297-8E34-D644F33C7757}" destId="{ECF1BCA7-A396-4022-BD7C-19A469E9A26D}" srcOrd="0" destOrd="0" parTransId="{C9CB8002-2887-4E40-964F-B9EBD1480365}" sibTransId="{96937871-7EB6-4A60-8620-F7E12B2FCCF3}"/>
    <dgm:cxn modelId="{AF70B55E-069B-4690-AF01-9C0AC41B9531}" srcId="{94DAC6BE-0B48-4297-8E34-D644F33C7757}" destId="{8888FEB8-E48C-41E9-A953-5C6DDEC24827}" srcOrd="1" destOrd="0" parTransId="{10E395A2-9C64-48F9-98B2-DA0F5EE287EF}" sibTransId="{D693B7F0-3C1F-4A3B-893D-6B956233A600}"/>
    <dgm:cxn modelId="{9AFCBC9D-2B2D-43FC-BCF3-EE880DFF3C89}" type="presOf" srcId="{94DAC6BE-0B48-4297-8E34-D644F33C7757}" destId="{72DD1164-196F-4E55-8950-93B26BCA92E7}" srcOrd="0" destOrd="0" presId="urn:microsoft.com/office/officeart/2005/8/layout/arrow5"/>
    <dgm:cxn modelId="{B7F36CCF-8FAA-4BE8-86D9-0A144A4B9F78}" type="presOf" srcId="{8888FEB8-E48C-41E9-A953-5C6DDEC24827}" destId="{A2FC67E5-E6B2-489C-8B6D-2E797C54D8A4}" srcOrd="0" destOrd="0" presId="urn:microsoft.com/office/officeart/2005/8/layout/arrow5"/>
    <dgm:cxn modelId="{695F1D4B-1FE1-49CA-8BF5-E2634EA29425}" type="presParOf" srcId="{72DD1164-196F-4E55-8950-93B26BCA92E7}" destId="{48A1A15E-0B8A-4A39-A974-85A455D69DC6}" srcOrd="0" destOrd="0" presId="urn:microsoft.com/office/officeart/2005/8/layout/arrow5"/>
    <dgm:cxn modelId="{7CE4A99A-B464-4052-82E9-0BAAE674845A}" type="presParOf" srcId="{72DD1164-196F-4E55-8950-93B26BCA92E7}" destId="{A2FC67E5-E6B2-489C-8B6D-2E797C54D8A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D341CF-0839-4899-A63E-3ACBED937BDE}" type="doc">
      <dgm:prSet loTypeId="urn:microsoft.com/office/officeart/2005/8/layout/arrow1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2C81C00-C3B1-447D-92D3-42ACE3E5645D}">
      <dgm:prSet phldrT="[Текст]" custT="1"/>
      <dgm:spPr/>
      <dgm:t>
        <a:bodyPr/>
        <a:lstStyle/>
        <a:p>
          <a:r>
            <a:rPr lang="ru-RU" sz="1300" b="1" dirty="0" smtClean="0">
              <a:latin typeface="Arial" pitchFamily="34" charset="0"/>
              <a:cs typeface="Arial" pitchFamily="34" charset="0"/>
            </a:rPr>
            <a:t>внутренние</a:t>
          </a:r>
          <a:endParaRPr lang="ru-RU" sz="1300" b="1" dirty="0">
            <a:latin typeface="Arial" pitchFamily="34" charset="0"/>
            <a:cs typeface="Arial" pitchFamily="34" charset="0"/>
          </a:endParaRPr>
        </a:p>
      </dgm:t>
    </dgm:pt>
    <dgm:pt modelId="{ECD66012-58C2-436E-9424-3FDF6F995749}" type="parTrans" cxnId="{5E291048-52FD-4CBD-8ED2-56C7B694A0B2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FBED2AFD-BA86-44B9-AA42-FDCA36FD07DA}" type="sibTrans" cxnId="{5E291048-52FD-4CBD-8ED2-56C7B694A0B2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0CAAEA33-E4ED-4FCF-B316-423A4B852338}">
      <dgm:prSet phldrT="[Текст]" custT="1"/>
      <dgm:spPr/>
      <dgm:t>
        <a:bodyPr/>
        <a:lstStyle/>
        <a:p>
          <a:pPr marL="0" indent="0">
            <a:tabLst>
              <a:tab pos="179388" algn="l"/>
              <a:tab pos="630238" algn="l"/>
              <a:tab pos="989013" algn="l"/>
            </a:tabLst>
          </a:pPr>
          <a:endParaRPr lang="ru-RU" sz="1300" b="1" dirty="0">
            <a:latin typeface="Arial" pitchFamily="34" charset="0"/>
            <a:cs typeface="Arial" pitchFamily="34" charset="0"/>
          </a:endParaRPr>
        </a:p>
      </dgm:t>
    </dgm:pt>
    <dgm:pt modelId="{99C325F7-2B60-4407-92DB-3DC965E749CD}" type="parTrans" cxnId="{64A4CA43-F688-45E3-AF1C-074755628ED2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F487ACD9-7651-4A2A-A8A3-D290B51154C1}" type="sibTrans" cxnId="{64A4CA43-F688-45E3-AF1C-074755628ED2}">
      <dgm:prSet/>
      <dgm:spPr/>
      <dgm:t>
        <a:bodyPr/>
        <a:lstStyle/>
        <a:p>
          <a:endParaRPr lang="ru-RU" sz="1300" b="1">
            <a:latin typeface="Arial" pitchFamily="34" charset="0"/>
            <a:cs typeface="Arial" pitchFamily="34" charset="0"/>
          </a:endParaRPr>
        </a:p>
      </dgm:t>
    </dgm:pt>
    <dgm:pt modelId="{2F9110E6-7A00-4A54-8404-2D3D7C901503}" type="pres">
      <dgm:prSet presAssocID="{B5D341CF-0839-4899-A63E-3ACBED937BD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E7654F-6C4B-4DE6-A374-5C0F0B0857E8}" type="pres">
      <dgm:prSet presAssocID="{12C81C00-C3B1-447D-92D3-42ACE3E5645D}" presName="arrow" presStyleLbl="node1" presStyleIdx="0" presStyleCnt="2" custScaleY="100177" custRadScaleRad="81353" custRadScaleInc="2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8727D-5158-41E3-9927-FD30ECC4C986}" type="pres">
      <dgm:prSet presAssocID="{0CAAEA33-E4ED-4FCF-B316-423A4B852338}" presName="arrow" presStyleLbl="node1" presStyleIdx="1" presStyleCnt="2" custScaleY="100177" custRadScaleRad="72662" custRadScaleInc="-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1E531C-2FD0-454C-8232-69F2CBABA80B}" type="presOf" srcId="{12C81C00-C3B1-447D-92D3-42ACE3E5645D}" destId="{62E7654F-6C4B-4DE6-A374-5C0F0B0857E8}" srcOrd="0" destOrd="0" presId="urn:microsoft.com/office/officeart/2005/8/layout/arrow1"/>
    <dgm:cxn modelId="{64A4CA43-F688-45E3-AF1C-074755628ED2}" srcId="{B5D341CF-0839-4899-A63E-3ACBED937BDE}" destId="{0CAAEA33-E4ED-4FCF-B316-423A4B852338}" srcOrd="1" destOrd="0" parTransId="{99C325F7-2B60-4407-92DB-3DC965E749CD}" sibTransId="{F487ACD9-7651-4A2A-A8A3-D290B51154C1}"/>
    <dgm:cxn modelId="{A51F6EB5-6C37-4F21-8A79-287721785959}" type="presOf" srcId="{B5D341CF-0839-4899-A63E-3ACBED937BDE}" destId="{2F9110E6-7A00-4A54-8404-2D3D7C901503}" srcOrd="0" destOrd="0" presId="urn:microsoft.com/office/officeart/2005/8/layout/arrow1"/>
    <dgm:cxn modelId="{93B1F31B-F71E-4B27-BDA5-D74329527D32}" type="presOf" srcId="{0CAAEA33-E4ED-4FCF-B316-423A4B852338}" destId="{AFE8727D-5158-41E3-9927-FD30ECC4C986}" srcOrd="0" destOrd="0" presId="urn:microsoft.com/office/officeart/2005/8/layout/arrow1"/>
    <dgm:cxn modelId="{5E291048-52FD-4CBD-8ED2-56C7B694A0B2}" srcId="{B5D341CF-0839-4899-A63E-3ACBED937BDE}" destId="{12C81C00-C3B1-447D-92D3-42ACE3E5645D}" srcOrd="0" destOrd="0" parTransId="{ECD66012-58C2-436E-9424-3FDF6F995749}" sibTransId="{FBED2AFD-BA86-44B9-AA42-FDCA36FD07DA}"/>
    <dgm:cxn modelId="{4C121D86-E3AB-42F8-921E-4EF27D4CE665}" type="presParOf" srcId="{2F9110E6-7A00-4A54-8404-2D3D7C901503}" destId="{62E7654F-6C4B-4DE6-A374-5C0F0B0857E8}" srcOrd="0" destOrd="0" presId="urn:microsoft.com/office/officeart/2005/8/layout/arrow1"/>
    <dgm:cxn modelId="{70BFB0F4-1516-4A8C-9F90-99E0D460423C}" type="presParOf" srcId="{2F9110E6-7A00-4A54-8404-2D3D7C901503}" destId="{AFE8727D-5158-41E3-9927-FD30ECC4C986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0576F6-5FB3-46E5-8949-AD69955B8B73}" type="doc">
      <dgm:prSet loTypeId="urn:microsoft.com/office/officeart/2005/8/layout/equation2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A1493E8-A0BC-448B-82CC-5AE8A654933B}">
      <dgm:prSet phldrT="[Текст]"/>
      <dgm:spPr/>
      <dgm:t>
        <a:bodyPr/>
        <a:lstStyle/>
        <a:p>
          <a:r>
            <a:rPr lang="ru-RU" dirty="0" smtClean="0"/>
            <a:t>Семья</a:t>
          </a:r>
          <a:endParaRPr lang="ru-RU" dirty="0"/>
        </a:p>
      </dgm:t>
    </dgm:pt>
    <dgm:pt modelId="{EE385C2D-E0B9-491D-A8F5-35142C235D93}" type="parTrans" cxnId="{DD298241-CB42-476D-AB62-E2155D1F0059}">
      <dgm:prSet/>
      <dgm:spPr/>
      <dgm:t>
        <a:bodyPr/>
        <a:lstStyle/>
        <a:p>
          <a:endParaRPr lang="ru-RU"/>
        </a:p>
      </dgm:t>
    </dgm:pt>
    <dgm:pt modelId="{17D1C3A8-EE64-474F-ABB4-A07E794566AC}" type="sibTrans" cxnId="{DD298241-CB42-476D-AB62-E2155D1F0059}">
      <dgm:prSet/>
      <dgm:spPr/>
      <dgm:t>
        <a:bodyPr/>
        <a:lstStyle/>
        <a:p>
          <a:endParaRPr lang="ru-RU"/>
        </a:p>
      </dgm:t>
    </dgm:pt>
    <dgm:pt modelId="{F222F136-BEE1-43AB-AFBB-1D663461824C}">
      <dgm:prSet phldrT="[Текст]"/>
      <dgm:spPr/>
      <dgm:t>
        <a:bodyPr/>
        <a:lstStyle/>
        <a:p>
          <a:r>
            <a:rPr lang="ru-RU" dirty="0" smtClean="0"/>
            <a:t>ДОУ</a:t>
          </a:r>
          <a:endParaRPr lang="ru-RU" dirty="0"/>
        </a:p>
      </dgm:t>
    </dgm:pt>
    <dgm:pt modelId="{FA080F2E-5912-4CBB-8C96-48387F72EAB5}" type="parTrans" cxnId="{CE467495-B7FE-4AB8-91E9-DE36D30D381F}">
      <dgm:prSet/>
      <dgm:spPr/>
      <dgm:t>
        <a:bodyPr/>
        <a:lstStyle/>
        <a:p>
          <a:endParaRPr lang="ru-RU"/>
        </a:p>
      </dgm:t>
    </dgm:pt>
    <dgm:pt modelId="{05B22ECE-F7AF-4742-8218-993BE8DE07B8}" type="sibTrans" cxnId="{CE467495-B7FE-4AB8-91E9-DE36D30D381F}">
      <dgm:prSet/>
      <dgm:spPr/>
      <dgm:t>
        <a:bodyPr/>
        <a:lstStyle/>
        <a:p>
          <a:endParaRPr lang="ru-RU"/>
        </a:p>
      </dgm:t>
    </dgm:pt>
    <dgm:pt modelId="{E4E1B94F-CC7F-403A-B47B-8273F67C583C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smtClean="0"/>
            <a:t>Факторы, влияющие на воспитание ребенка</a:t>
          </a:r>
          <a:endParaRPr lang="ru-RU" b="1" dirty="0"/>
        </a:p>
      </dgm:t>
    </dgm:pt>
    <dgm:pt modelId="{F6941D88-164B-4629-96A7-01BB05B8116F}" type="parTrans" cxnId="{C75799D2-30D5-4618-92C9-CA266C758AE5}">
      <dgm:prSet/>
      <dgm:spPr/>
      <dgm:t>
        <a:bodyPr/>
        <a:lstStyle/>
        <a:p>
          <a:endParaRPr lang="ru-RU"/>
        </a:p>
      </dgm:t>
    </dgm:pt>
    <dgm:pt modelId="{F8A4D89D-E649-4D5A-A901-D4F0A5875722}" type="sibTrans" cxnId="{C75799D2-30D5-4618-92C9-CA266C758AE5}">
      <dgm:prSet/>
      <dgm:spPr/>
      <dgm:t>
        <a:bodyPr/>
        <a:lstStyle/>
        <a:p>
          <a:endParaRPr lang="ru-RU"/>
        </a:p>
      </dgm:t>
    </dgm:pt>
    <dgm:pt modelId="{D158F0FB-E806-4857-807E-A01EEAED204D}" type="pres">
      <dgm:prSet presAssocID="{5D0576F6-5FB3-46E5-8949-AD69955B8B7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3145BF-D813-4622-91CD-4F1FB1B699B6}" type="pres">
      <dgm:prSet presAssocID="{5D0576F6-5FB3-46E5-8949-AD69955B8B73}" presName="vNodes" presStyleCnt="0"/>
      <dgm:spPr/>
    </dgm:pt>
    <dgm:pt modelId="{011635D0-0633-4E2F-A59F-F36950FDA167}" type="pres">
      <dgm:prSet presAssocID="{4A1493E8-A0BC-448B-82CC-5AE8A654933B}" presName="node" presStyleLbl="node1" presStyleIdx="0" presStyleCnt="3" custScaleX="133333" custScaleY="127596" custLinFactY="-15047" custLinFactNeighborX="1805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9B00D-22B3-42FA-9023-E6ED046DC39F}" type="pres">
      <dgm:prSet presAssocID="{17D1C3A8-EE64-474F-ABB4-A07E794566AC}" presName="spacerT" presStyleCnt="0"/>
      <dgm:spPr/>
    </dgm:pt>
    <dgm:pt modelId="{C2DD1793-33A5-42E2-AF0E-310B2675BCEA}" type="pres">
      <dgm:prSet presAssocID="{17D1C3A8-EE64-474F-ABB4-A07E794566AC}" presName="sibTrans" presStyleLbl="sibTrans2D1" presStyleIdx="0" presStyleCnt="2" custLinFactNeighborX="37064" custLinFactNeighborY="38921"/>
      <dgm:spPr/>
      <dgm:t>
        <a:bodyPr/>
        <a:lstStyle/>
        <a:p>
          <a:endParaRPr lang="ru-RU"/>
        </a:p>
      </dgm:t>
    </dgm:pt>
    <dgm:pt modelId="{6B622B9F-CE95-40FE-8E5B-789AF4035D8F}" type="pres">
      <dgm:prSet presAssocID="{17D1C3A8-EE64-474F-ABB4-A07E794566AC}" presName="spacerB" presStyleCnt="0"/>
      <dgm:spPr/>
    </dgm:pt>
    <dgm:pt modelId="{3921D4FA-2498-4094-9B55-836C9A7F0953}" type="pres">
      <dgm:prSet presAssocID="{F222F136-BEE1-43AB-AFBB-1D663461824C}" presName="node" presStyleLbl="node1" presStyleIdx="1" presStyleCnt="3" custScaleX="137251" custScaleY="118875" custLinFactY="26700" custLinFactNeighborX="2416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37DE86-A753-4958-900A-1D267471C911}" type="pres">
      <dgm:prSet presAssocID="{5D0576F6-5FB3-46E5-8949-AD69955B8B73}" presName="sibTransLast" presStyleLbl="sibTrans2D1" presStyleIdx="1" presStyleCnt="2" custScaleX="324953" custScaleY="175775" custLinFactX="-6299" custLinFactNeighborX="-100000" custLinFactNeighborY="4686"/>
      <dgm:spPr/>
      <dgm:t>
        <a:bodyPr/>
        <a:lstStyle/>
        <a:p>
          <a:endParaRPr lang="ru-RU"/>
        </a:p>
      </dgm:t>
    </dgm:pt>
    <dgm:pt modelId="{1076A39E-7E84-4401-A44B-32A637CE9CDD}" type="pres">
      <dgm:prSet presAssocID="{5D0576F6-5FB3-46E5-8949-AD69955B8B7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DB78ED82-05DD-44FF-9B69-F8DE3E2E6DF3}" type="pres">
      <dgm:prSet presAssocID="{5D0576F6-5FB3-46E5-8949-AD69955B8B7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298241-CB42-476D-AB62-E2155D1F0059}" srcId="{5D0576F6-5FB3-46E5-8949-AD69955B8B73}" destId="{4A1493E8-A0BC-448B-82CC-5AE8A654933B}" srcOrd="0" destOrd="0" parTransId="{EE385C2D-E0B9-491D-A8F5-35142C235D93}" sibTransId="{17D1C3A8-EE64-474F-ABB4-A07E794566AC}"/>
    <dgm:cxn modelId="{194286C9-079F-4360-BE41-6DE8A9A95AF8}" type="presOf" srcId="{5D0576F6-5FB3-46E5-8949-AD69955B8B73}" destId="{D158F0FB-E806-4857-807E-A01EEAED204D}" srcOrd="0" destOrd="0" presId="urn:microsoft.com/office/officeart/2005/8/layout/equation2"/>
    <dgm:cxn modelId="{92BC091D-3E69-45FB-AB9F-3728FC103C78}" type="presOf" srcId="{F222F136-BEE1-43AB-AFBB-1D663461824C}" destId="{3921D4FA-2498-4094-9B55-836C9A7F0953}" srcOrd="0" destOrd="0" presId="urn:microsoft.com/office/officeart/2005/8/layout/equation2"/>
    <dgm:cxn modelId="{1EDB789F-4D35-4AC5-9C74-80C6011881D4}" type="presOf" srcId="{17D1C3A8-EE64-474F-ABB4-A07E794566AC}" destId="{C2DD1793-33A5-42E2-AF0E-310B2675BCEA}" srcOrd="0" destOrd="0" presId="urn:microsoft.com/office/officeart/2005/8/layout/equation2"/>
    <dgm:cxn modelId="{2082DCAD-6DDC-4714-967C-5D893F7BECFA}" type="presOf" srcId="{05B22ECE-F7AF-4742-8218-993BE8DE07B8}" destId="{F037DE86-A753-4958-900A-1D267471C911}" srcOrd="0" destOrd="0" presId="urn:microsoft.com/office/officeart/2005/8/layout/equation2"/>
    <dgm:cxn modelId="{C75799D2-30D5-4618-92C9-CA266C758AE5}" srcId="{5D0576F6-5FB3-46E5-8949-AD69955B8B73}" destId="{E4E1B94F-CC7F-403A-B47B-8273F67C583C}" srcOrd="2" destOrd="0" parTransId="{F6941D88-164B-4629-96A7-01BB05B8116F}" sibTransId="{F8A4D89D-E649-4D5A-A901-D4F0A5875722}"/>
    <dgm:cxn modelId="{F6BDFA4E-9047-4A93-8DFB-95FEC50F0B99}" type="presOf" srcId="{E4E1B94F-CC7F-403A-B47B-8273F67C583C}" destId="{DB78ED82-05DD-44FF-9B69-F8DE3E2E6DF3}" srcOrd="0" destOrd="0" presId="urn:microsoft.com/office/officeart/2005/8/layout/equation2"/>
    <dgm:cxn modelId="{352B9465-1068-436D-91F2-CE0AB0236B85}" type="presOf" srcId="{4A1493E8-A0BC-448B-82CC-5AE8A654933B}" destId="{011635D0-0633-4E2F-A59F-F36950FDA167}" srcOrd="0" destOrd="0" presId="urn:microsoft.com/office/officeart/2005/8/layout/equation2"/>
    <dgm:cxn modelId="{CE467495-B7FE-4AB8-91E9-DE36D30D381F}" srcId="{5D0576F6-5FB3-46E5-8949-AD69955B8B73}" destId="{F222F136-BEE1-43AB-AFBB-1D663461824C}" srcOrd="1" destOrd="0" parTransId="{FA080F2E-5912-4CBB-8C96-48387F72EAB5}" sibTransId="{05B22ECE-F7AF-4742-8218-993BE8DE07B8}"/>
    <dgm:cxn modelId="{74FAAFBB-EF1A-45A0-8DC6-B5B363264AC1}" type="presOf" srcId="{05B22ECE-F7AF-4742-8218-993BE8DE07B8}" destId="{1076A39E-7E84-4401-A44B-32A637CE9CDD}" srcOrd="1" destOrd="0" presId="urn:microsoft.com/office/officeart/2005/8/layout/equation2"/>
    <dgm:cxn modelId="{C1C6D2C9-AA56-4224-826E-712DCA3BBC6D}" type="presParOf" srcId="{D158F0FB-E806-4857-807E-A01EEAED204D}" destId="{283145BF-D813-4622-91CD-4F1FB1B699B6}" srcOrd="0" destOrd="0" presId="urn:microsoft.com/office/officeart/2005/8/layout/equation2"/>
    <dgm:cxn modelId="{A50351FC-EC8D-4816-9722-C4A84088F495}" type="presParOf" srcId="{283145BF-D813-4622-91CD-4F1FB1B699B6}" destId="{011635D0-0633-4E2F-A59F-F36950FDA167}" srcOrd="0" destOrd="0" presId="urn:microsoft.com/office/officeart/2005/8/layout/equation2"/>
    <dgm:cxn modelId="{A3C3D51F-6B80-405C-A545-5447BEFE2789}" type="presParOf" srcId="{283145BF-D813-4622-91CD-4F1FB1B699B6}" destId="{AEE9B00D-22B3-42FA-9023-E6ED046DC39F}" srcOrd="1" destOrd="0" presId="urn:microsoft.com/office/officeart/2005/8/layout/equation2"/>
    <dgm:cxn modelId="{016EC335-E821-4DA7-A35A-46E934040100}" type="presParOf" srcId="{283145BF-D813-4622-91CD-4F1FB1B699B6}" destId="{C2DD1793-33A5-42E2-AF0E-310B2675BCEA}" srcOrd="2" destOrd="0" presId="urn:microsoft.com/office/officeart/2005/8/layout/equation2"/>
    <dgm:cxn modelId="{EFD40FE3-1B19-4F24-911C-12E85D78C070}" type="presParOf" srcId="{283145BF-D813-4622-91CD-4F1FB1B699B6}" destId="{6B622B9F-CE95-40FE-8E5B-789AF4035D8F}" srcOrd="3" destOrd="0" presId="urn:microsoft.com/office/officeart/2005/8/layout/equation2"/>
    <dgm:cxn modelId="{A8B2C429-F319-46DF-A3E3-2699C6EC85CF}" type="presParOf" srcId="{283145BF-D813-4622-91CD-4F1FB1B699B6}" destId="{3921D4FA-2498-4094-9B55-836C9A7F0953}" srcOrd="4" destOrd="0" presId="urn:microsoft.com/office/officeart/2005/8/layout/equation2"/>
    <dgm:cxn modelId="{3E1726F4-2C10-4FFF-AF7B-C268F1CBD62D}" type="presParOf" srcId="{D158F0FB-E806-4857-807E-A01EEAED204D}" destId="{F037DE86-A753-4958-900A-1D267471C911}" srcOrd="1" destOrd="0" presId="urn:microsoft.com/office/officeart/2005/8/layout/equation2"/>
    <dgm:cxn modelId="{C9C87D50-33AD-4802-84E6-918C134D8579}" type="presParOf" srcId="{F037DE86-A753-4958-900A-1D267471C911}" destId="{1076A39E-7E84-4401-A44B-32A637CE9CDD}" srcOrd="0" destOrd="0" presId="urn:microsoft.com/office/officeart/2005/8/layout/equation2"/>
    <dgm:cxn modelId="{D192373B-6E86-4E16-A376-C119A04A9A3C}" type="presParOf" srcId="{D158F0FB-E806-4857-807E-A01EEAED204D}" destId="{DB78ED82-05DD-44FF-9B69-F8DE3E2E6DF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7E31D1-B239-415E-BE43-9F50FD62B0FB}" type="doc">
      <dgm:prSet loTypeId="urn:microsoft.com/office/officeart/2005/8/layout/cycle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DD2958B-D026-4D3F-A6EB-0050897584CF}">
      <dgm:prSet phldrT="[Текст]" custT="1"/>
      <dgm:spPr/>
      <dgm:t>
        <a:bodyPr/>
        <a:lstStyle/>
        <a:p>
          <a:r>
            <a:rPr lang="ru-RU" sz="1600" b="1" i="0" dirty="0" smtClean="0"/>
            <a:t>социальное положение</a:t>
          </a:r>
          <a:endParaRPr lang="ru-RU" sz="1600" b="1" dirty="0"/>
        </a:p>
      </dgm:t>
    </dgm:pt>
    <dgm:pt modelId="{A168717B-5A00-4DE1-AF1D-70B1DA61C47A}" type="parTrans" cxnId="{62DE6450-022B-4669-A54D-2FC4495847FB}">
      <dgm:prSet/>
      <dgm:spPr/>
      <dgm:t>
        <a:bodyPr/>
        <a:lstStyle/>
        <a:p>
          <a:endParaRPr lang="ru-RU" sz="1600"/>
        </a:p>
      </dgm:t>
    </dgm:pt>
    <dgm:pt modelId="{64ED6FED-5995-48A7-B067-4ABBDDE40946}" type="sibTrans" cxnId="{62DE6450-022B-4669-A54D-2FC4495847FB}">
      <dgm:prSet/>
      <dgm:spPr/>
      <dgm:t>
        <a:bodyPr/>
        <a:lstStyle/>
        <a:p>
          <a:endParaRPr lang="ru-RU" sz="1600"/>
        </a:p>
      </dgm:t>
    </dgm:pt>
    <dgm:pt modelId="{67FB3301-CF2D-4F8B-AFAE-6D39EC46BA10}">
      <dgm:prSet phldrT="[Текст]" custT="1"/>
      <dgm:spPr/>
      <dgm:t>
        <a:bodyPr/>
        <a:lstStyle/>
        <a:p>
          <a:r>
            <a:rPr lang="ru-RU" sz="1600" b="1" i="0" dirty="0" smtClean="0"/>
            <a:t>материальное положение</a:t>
          </a:r>
          <a:endParaRPr lang="ru-RU" sz="1600" b="1" dirty="0"/>
        </a:p>
      </dgm:t>
    </dgm:pt>
    <dgm:pt modelId="{A1C267E4-3D9C-4B2D-869B-4D0E4F810F59}" type="parTrans" cxnId="{D907BA5C-16EC-43C5-8324-006C7CFAABE5}">
      <dgm:prSet/>
      <dgm:spPr/>
      <dgm:t>
        <a:bodyPr/>
        <a:lstStyle/>
        <a:p>
          <a:endParaRPr lang="ru-RU" sz="1600"/>
        </a:p>
      </dgm:t>
    </dgm:pt>
    <dgm:pt modelId="{E3617EC9-34A1-4639-A28B-CE4A7561B1C2}" type="sibTrans" cxnId="{D907BA5C-16EC-43C5-8324-006C7CFAABE5}">
      <dgm:prSet/>
      <dgm:spPr/>
      <dgm:t>
        <a:bodyPr/>
        <a:lstStyle/>
        <a:p>
          <a:endParaRPr lang="ru-RU" sz="1600"/>
        </a:p>
      </dgm:t>
    </dgm:pt>
    <dgm:pt modelId="{4C3739A9-CDB1-498C-AEEA-F5A0E5A65C4E}">
      <dgm:prSet phldrT="[Текст]" custT="1"/>
      <dgm:spPr/>
      <dgm:t>
        <a:bodyPr/>
        <a:lstStyle/>
        <a:p>
          <a:r>
            <a:rPr lang="ru-RU" sz="1600" b="1" i="0" dirty="0" smtClean="0"/>
            <a:t>род занятий родителей</a:t>
          </a:r>
          <a:endParaRPr lang="ru-RU" sz="1600" b="1" dirty="0"/>
        </a:p>
      </dgm:t>
    </dgm:pt>
    <dgm:pt modelId="{B6EA07FA-9C32-4E5F-8275-EBD5BFA19625}" type="parTrans" cxnId="{8D0E42DE-FADE-4AC2-9C1D-6565159E0007}">
      <dgm:prSet/>
      <dgm:spPr/>
      <dgm:t>
        <a:bodyPr/>
        <a:lstStyle/>
        <a:p>
          <a:endParaRPr lang="ru-RU" sz="1600"/>
        </a:p>
      </dgm:t>
    </dgm:pt>
    <dgm:pt modelId="{F7357BA2-C98C-4A7D-A537-3BDB595743BA}" type="sibTrans" cxnId="{8D0E42DE-FADE-4AC2-9C1D-6565159E0007}">
      <dgm:prSet/>
      <dgm:spPr/>
      <dgm:t>
        <a:bodyPr/>
        <a:lstStyle/>
        <a:p>
          <a:endParaRPr lang="ru-RU" sz="1600"/>
        </a:p>
      </dgm:t>
    </dgm:pt>
    <dgm:pt modelId="{B87CFAF7-8DBE-487A-9002-EA3A73ED212A}">
      <dgm:prSet phldrT="[Текст]" custT="1"/>
      <dgm:spPr/>
      <dgm:t>
        <a:bodyPr/>
        <a:lstStyle/>
        <a:p>
          <a:r>
            <a:rPr lang="ru-RU" sz="1600" b="1" i="0" dirty="0" smtClean="0"/>
            <a:t>образование родителей</a:t>
          </a:r>
          <a:endParaRPr lang="ru-RU" sz="1600" b="1" dirty="0"/>
        </a:p>
      </dgm:t>
    </dgm:pt>
    <dgm:pt modelId="{57AC7361-BD62-475C-80FC-140ACA52CFF6}" type="parTrans" cxnId="{2B29AF94-7304-44D6-B5D4-F980CF3CE8AB}">
      <dgm:prSet/>
      <dgm:spPr/>
      <dgm:t>
        <a:bodyPr/>
        <a:lstStyle/>
        <a:p>
          <a:endParaRPr lang="ru-RU" sz="1600"/>
        </a:p>
      </dgm:t>
    </dgm:pt>
    <dgm:pt modelId="{BD0B04AC-233E-4E62-A43A-4F9F7D55776B}" type="sibTrans" cxnId="{2B29AF94-7304-44D6-B5D4-F980CF3CE8AB}">
      <dgm:prSet/>
      <dgm:spPr/>
      <dgm:t>
        <a:bodyPr/>
        <a:lstStyle/>
        <a:p>
          <a:endParaRPr lang="ru-RU" sz="1600"/>
        </a:p>
      </dgm:t>
    </dgm:pt>
    <dgm:pt modelId="{360B8D99-9143-4870-AF83-7413C231D7D2}">
      <dgm:prSet phldrT="[Текст]" custT="1"/>
      <dgm:spPr/>
      <dgm:t>
        <a:bodyPr/>
        <a:lstStyle/>
        <a:p>
          <a:r>
            <a:rPr lang="ru-RU" sz="1600" b="1" i="0" dirty="0" smtClean="0"/>
            <a:t>эмоционально-нравственная атмосфера в семье, в том числе мировоззрение и ценности</a:t>
          </a:r>
          <a:endParaRPr lang="ru-RU" sz="1600" b="1" dirty="0"/>
        </a:p>
      </dgm:t>
    </dgm:pt>
    <dgm:pt modelId="{A126606F-5268-40DB-83B8-2ACC928752F2}" type="parTrans" cxnId="{E52F47F2-5DA3-4A7E-BAE6-1EB5FF1D4D8E}">
      <dgm:prSet/>
      <dgm:spPr/>
      <dgm:t>
        <a:bodyPr/>
        <a:lstStyle/>
        <a:p>
          <a:endParaRPr lang="ru-RU" sz="1600"/>
        </a:p>
      </dgm:t>
    </dgm:pt>
    <dgm:pt modelId="{A364DCBA-26E7-4863-9C9D-6AC659490BBC}" type="sibTrans" cxnId="{E52F47F2-5DA3-4A7E-BAE6-1EB5FF1D4D8E}">
      <dgm:prSet/>
      <dgm:spPr/>
      <dgm:t>
        <a:bodyPr/>
        <a:lstStyle/>
        <a:p>
          <a:endParaRPr lang="ru-RU" sz="1600"/>
        </a:p>
      </dgm:t>
    </dgm:pt>
    <dgm:pt modelId="{6DB56614-DEAF-4818-A962-839BEE01C9CA}" type="pres">
      <dgm:prSet presAssocID="{A17E31D1-B239-415E-BE43-9F50FD62B0F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072392-63AB-4C51-A494-7CF6F5EC3F0C}" type="pres">
      <dgm:prSet presAssocID="{BDD2958B-D026-4D3F-A6EB-0050897584CF}" presName="node" presStyleLbl="node1" presStyleIdx="0" presStyleCnt="5" custScaleX="117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EF68E-44AF-4B08-8400-C9462B4DDD87}" type="pres">
      <dgm:prSet presAssocID="{BDD2958B-D026-4D3F-A6EB-0050897584CF}" presName="spNode" presStyleCnt="0"/>
      <dgm:spPr/>
    </dgm:pt>
    <dgm:pt modelId="{6D0F51F4-8320-425F-8F91-A91B6A9CF99A}" type="pres">
      <dgm:prSet presAssocID="{64ED6FED-5995-48A7-B067-4ABBDDE40946}" presName="sibTrans" presStyleLbl="sibTrans1D1" presStyleIdx="0" presStyleCnt="5"/>
      <dgm:spPr/>
      <dgm:t>
        <a:bodyPr/>
        <a:lstStyle/>
        <a:p>
          <a:endParaRPr lang="ru-RU"/>
        </a:p>
      </dgm:t>
    </dgm:pt>
    <dgm:pt modelId="{BC7E417D-6C7D-4CF1-AB1F-B76345EC2723}" type="pres">
      <dgm:prSet presAssocID="{67FB3301-CF2D-4F8B-AFAE-6D39EC46BA10}" presName="node" presStyleLbl="node1" presStyleIdx="1" presStyleCnt="5" custScaleX="117769" custRadScaleRad="124763" custRadScaleInc="20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06122-6B96-4C68-8881-0CD5348B938D}" type="pres">
      <dgm:prSet presAssocID="{67FB3301-CF2D-4F8B-AFAE-6D39EC46BA10}" presName="spNode" presStyleCnt="0"/>
      <dgm:spPr/>
    </dgm:pt>
    <dgm:pt modelId="{9F7DB937-F917-4DB7-AA31-A0E89BFF55E9}" type="pres">
      <dgm:prSet presAssocID="{E3617EC9-34A1-4639-A28B-CE4A7561B1C2}" presName="sibTrans" presStyleLbl="sibTrans1D1" presStyleIdx="1" presStyleCnt="5"/>
      <dgm:spPr/>
      <dgm:t>
        <a:bodyPr/>
        <a:lstStyle/>
        <a:p>
          <a:endParaRPr lang="ru-RU"/>
        </a:p>
      </dgm:t>
    </dgm:pt>
    <dgm:pt modelId="{A141D4B9-3976-4695-94C1-28743FB27C47}" type="pres">
      <dgm:prSet presAssocID="{4C3739A9-CDB1-498C-AEEA-F5A0E5A65C4E}" presName="node" presStyleLbl="node1" presStyleIdx="2" presStyleCnt="5" custScaleX="117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2EBCF8-C5BB-4ACD-832C-6F28BEE82E57}" type="pres">
      <dgm:prSet presAssocID="{4C3739A9-CDB1-498C-AEEA-F5A0E5A65C4E}" presName="spNode" presStyleCnt="0"/>
      <dgm:spPr/>
    </dgm:pt>
    <dgm:pt modelId="{644DA96C-6F84-41E5-8C77-63BBEDB4D568}" type="pres">
      <dgm:prSet presAssocID="{F7357BA2-C98C-4A7D-A537-3BDB595743BA}" presName="sibTrans" presStyleLbl="sibTrans1D1" presStyleIdx="2" presStyleCnt="5"/>
      <dgm:spPr/>
      <dgm:t>
        <a:bodyPr/>
        <a:lstStyle/>
        <a:p>
          <a:endParaRPr lang="ru-RU"/>
        </a:p>
      </dgm:t>
    </dgm:pt>
    <dgm:pt modelId="{BEEAC865-8F76-4920-A388-10C8ABD388DA}" type="pres">
      <dgm:prSet presAssocID="{B87CFAF7-8DBE-487A-9002-EA3A73ED212A}" presName="node" presStyleLbl="node1" presStyleIdx="3" presStyleCnt="5" custScaleX="117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22CDB-5741-4DEE-A243-C40222F5BE4D}" type="pres">
      <dgm:prSet presAssocID="{B87CFAF7-8DBE-487A-9002-EA3A73ED212A}" presName="spNode" presStyleCnt="0"/>
      <dgm:spPr/>
    </dgm:pt>
    <dgm:pt modelId="{0F29E760-3270-40E4-9B05-AE8F598491DC}" type="pres">
      <dgm:prSet presAssocID="{BD0B04AC-233E-4E62-A43A-4F9F7D55776B}" presName="sibTrans" presStyleLbl="sibTrans1D1" presStyleIdx="3" presStyleCnt="5"/>
      <dgm:spPr/>
      <dgm:t>
        <a:bodyPr/>
        <a:lstStyle/>
        <a:p>
          <a:endParaRPr lang="ru-RU"/>
        </a:p>
      </dgm:t>
    </dgm:pt>
    <dgm:pt modelId="{AD38EADF-79FF-40CA-A2E0-65B46265D85C}" type="pres">
      <dgm:prSet presAssocID="{360B8D99-9143-4870-AF83-7413C231D7D2}" presName="node" presStyleLbl="node1" presStyleIdx="4" presStyleCnt="5" custScaleX="117769" custScaleY="170243" custRadScaleRad="125246" custRadScaleInc="-22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031EA-E49F-4F0C-BB58-BC0C64A02AEB}" type="pres">
      <dgm:prSet presAssocID="{360B8D99-9143-4870-AF83-7413C231D7D2}" presName="spNode" presStyleCnt="0"/>
      <dgm:spPr/>
    </dgm:pt>
    <dgm:pt modelId="{E66BB192-E677-4D72-9F72-8026A417AC06}" type="pres">
      <dgm:prSet presAssocID="{A364DCBA-26E7-4863-9C9D-6AC659490BBC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62DE6450-022B-4669-A54D-2FC4495847FB}" srcId="{A17E31D1-B239-415E-BE43-9F50FD62B0FB}" destId="{BDD2958B-D026-4D3F-A6EB-0050897584CF}" srcOrd="0" destOrd="0" parTransId="{A168717B-5A00-4DE1-AF1D-70B1DA61C47A}" sibTransId="{64ED6FED-5995-48A7-B067-4ABBDDE40946}"/>
    <dgm:cxn modelId="{2B29AF94-7304-44D6-B5D4-F980CF3CE8AB}" srcId="{A17E31D1-B239-415E-BE43-9F50FD62B0FB}" destId="{B87CFAF7-8DBE-487A-9002-EA3A73ED212A}" srcOrd="3" destOrd="0" parTransId="{57AC7361-BD62-475C-80FC-140ACA52CFF6}" sibTransId="{BD0B04AC-233E-4E62-A43A-4F9F7D55776B}"/>
    <dgm:cxn modelId="{E52F47F2-5DA3-4A7E-BAE6-1EB5FF1D4D8E}" srcId="{A17E31D1-B239-415E-BE43-9F50FD62B0FB}" destId="{360B8D99-9143-4870-AF83-7413C231D7D2}" srcOrd="4" destOrd="0" parTransId="{A126606F-5268-40DB-83B8-2ACC928752F2}" sibTransId="{A364DCBA-26E7-4863-9C9D-6AC659490BBC}"/>
    <dgm:cxn modelId="{1548C2D1-3E1C-46F3-B7E7-69B82EEECB1C}" type="presOf" srcId="{4C3739A9-CDB1-498C-AEEA-F5A0E5A65C4E}" destId="{A141D4B9-3976-4695-94C1-28743FB27C47}" srcOrd="0" destOrd="0" presId="urn:microsoft.com/office/officeart/2005/8/layout/cycle6"/>
    <dgm:cxn modelId="{D5356D0E-09C5-4349-B95D-6742BECAE170}" type="presOf" srcId="{BDD2958B-D026-4D3F-A6EB-0050897584CF}" destId="{33072392-63AB-4C51-A494-7CF6F5EC3F0C}" srcOrd="0" destOrd="0" presId="urn:microsoft.com/office/officeart/2005/8/layout/cycle6"/>
    <dgm:cxn modelId="{D907BA5C-16EC-43C5-8324-006C7CFAABE5}" srcId="{A17E31D1-B239-415E-BE43-9F50FD62B0FB}" destId="{67FB3301-CF2D-4F8B-AFAE-6D39EC46BA10}" srcOrd="1" destOrd="0" parTransId="{A1C267E4-3D9C-4B2D-869B-4D0E4F810F59}" sibTransId="{E3617EC9-34A1-4639-A28B-CE4A7561B1C2}"/>
    <dgm:cxn modelId="{ADC0F406-2601-4D76-95E8-F1CC95D5FD21}" type="presOf" srcId="{B87CFAF7-8DBE-487A-9002-EA3A73ED212A}" destId="{BEEAC865-8F76-4920-A388-10C8ABD388DA}" srcOrd="0" destOrd="0" presId="urn:microsoft.com/office/officeart/2005/8/layout/cycle6"/>
    <dgm:cxn modelId="{DB31FEE6-69D2-4532-AC60-BFCB163F42B6}" type="presOf" srcId="{64ED6FED-5995-48A7-B067-4ABBDDE40946}" destId="{6D0F51F4-8320-425F-8F91-A91B6A9CF99A}" srcOrd="0" destOrd="0" presId="urn:microsoft.com/office/officeart/2005/8/layout/cycle6"/>
    <dgm:cxn modelId="{C14924B6-CCBF-4128-83F8-F04231C28AC8}" type="presOf" srcId="{A17E31D1-B239-415E-BE43-9F50FD62B0FB}" destId="{6DB56614-DEAF-4818-A962-839BEE01C9CA}" srcOrd="0" destOrd="0" presId="urn:microsoft.com/office/officeart/2005/8/layout/cycle6"/>
    <dgm:cxn modelId="{1601A776-B4C2-4A30-9D0A-E3349296D0DC}" type="presOf" srcId="{A364DCBA-26E7-4863-9C9D-6AC659490BBC}" destId="{E66BB192-E677-4D72-9F72-8026A417AC06}" srcOrd="0" destOrd="0" presId="urn:microsoft.com/office/officeart/2005/8/layout/cycle6"/>
    <dgm:cxn modelId="{8D0E42DE-FADE-4AC2-9C1D-6565159E0007}" srcId="{A17E31D1-B239-415E-BE43-9F50FD62B0FB}" destId="{4C3739A9-CDB1-498C-AEEA-F5A0E5A65C4E}" srcOrd="2" destOrd="0" parTransId="{B6EA07FA-9C32-4E5F-8275-EBD5BFA19625}" sibTransId="{F7357BA2-C98C-4A7D-A537-3BDB595743BA}"/>
    <dgm:cxn modelId="{83F1B32E-6A6B-4CC0-B373-52A9A063C49A}" type="presOf" srcId="{360B8D99-9143-4870-AF83-7413C231D7D2}" destId="{AD38EADF-79FF-40CA-A2E0-65B46265D85C}" srcOrd="0" destOrd="0" presId="urn:microsoft.com/office/officeart/2005/8/layout/cycle6"/>
    <dgm:cxn modelId="{619F7D6A-296E-4E94-9F52-14D4A7523FC3}" type="presOf" srcId="{BD0B04AC-233E-4E62-A43A-4F9F7D55776B}" destId="{0F29E760-3270-40E4-9B05-AE8F598491DC}" srcOrd="0" destOrd="0" presId="urn:microsoft.com/office/officeart/2005/8/layout/cycle6"/>
    <dgm:cxn modelId="{7103FEE3-DAA3-4AAE-8E2C-963B5DFA0399}" type="presOf" srcId="{F7357BA2-C98C-4A7D-A537-3BDB595743BA}" destId="{644DA96C-6F84-41E5-8C77-63BBEDB4D568}" srcOrd="0" destOrd="0" presId="urn:microsoft.com/office/officeart/2005/8/layout/cycle6"/>
    <dgm:cxn modelId="{8B6D76CF-5BA0-40D2-93C9-E0A6B2652FA2}" type="presOf" srcId="{67FB3301-CF2D-4F8B-AFAE-6D39EC46BA10}" destId="{BC7E417D-6C7D-4CF1-AB1F-B76345EC2723}" srcOrd="0" destOrd="0" presId="urn:microsoft.com/office/officeart/2005/8/layout/cycle6"/>
    <dgm:cxn modelId="{4D28A2C5-8595-4A61-BEEF-E22C1913912B}" type="presOf" srcId="{E3617EC9-34A1-4639-A28B-CE4A7561B1C2}" destId="{9F7DB937-F917-4DB7-AA31-A0E89BFF55E9}" srcOrd="0" destOrd="0" presId="urn:microsoft.com/office/officeart/2005/8/layout/cycle6"/>
    <dgm:cxn modelId="{1E5618D2-2B61-4018-874B-76AE90315EF8}" type="presParOf" srcId="{6DB56614-DEAF-4818-A962-839BEE01C9CA}" destId="{33072392-63AB-4C51-A494-7CF6F5EC3F0C}" srcOrd="0" destOrd="0" presId="urn:microsoft.com/office/officeart/2005/8/layout/cycle6"/>
    <dgm:cxn modelId="{393F7BA9-A491-4A50-8120-36D20C626534}" type="presParOf" srcId="{6DB56614-DEAF-4818-A962-839BEE01C9CA}" destId="{941EF68E-44AF-4B08-8400-C9462B4DDD87}" srcOrd="1" destOrd="0" presId="urn:microsoft.com/office/officeart/2005/8/layout/cycle6"/>
    <dgm:cxn modelId="{86667FEC-9991-49CB-81B3-A0F8725299F0}" type="presParOf" srcId="{6DB56614-DEAF-4818-A962-839BEE01C9CA}" destId="{6D0F51F4-8320-425F-8F91-A91B6A9CF99A}" srcOrd="2" destOrd="0" presId="urn:microsoft.com/office/officeart/2005/8/layout/cycle6"/>
    <dgm:cxn modelId="{4F05E972-7FE6-4669-9EF2-B8C8AE8DBF0E}" type="presParOf" srcId="{6DB56614-DEAF-4818-A962-839BEE01C9CA}" destId="{BC7E417D-6C7D-4CF1-AB1F-B76345EC2723}" srcOrd="3" destOrd="0" presId="urn:microsoft.com/office/officeart/2005/8/layout/cycle6"/>
    <dgm:cxn modelId="{3D554897-7D91-46ED-BDED-87B76041545A}" type="presParOf" srcId="{6DB56614-DEAF-4818-A962-839BEE01C9CA}" destId="{43106122-6B96-4C68-8881-0CD5348B938D}" srcOrd="4" destOrd="0" presId="urn:microsoft.com/office/officeart/2005/8/layout/cycle6"/>
    <dgm:cxn modelId="{92E18FAC-9D61-4CAF-85F2-CF01B7B24902}" type="presParOf" srcId="{6DB56614-DEAF-4818-A962-839BEE01C9CA}" destId="{9F7DB937-F917-4DB7-AA31-A0E89BFF55E9}" srcOrd="5" destOrd="0" presId="urn:microsoft.com/office/officeart/2005/8/layout/cycle6"/>
    <dgm:cxn modelId="{9ED10150-AE04-4B9C-B090-3784299B949C}" type="presParOf" srcId="{6DB56614-DEAF-4818-A962-839BEE01C9CA}" destId="{A141D4B9-3976-4695-94C1-28743FB27C47}" srcOrd="6" destOrd="0" presId="urn:microsoft.com/office/officeart/2005/8/layout/cycle6"/>
    <dgm:cxn modelId="{23C5D792-9307-426D-97B9-4F78F674EDE7}" type="presParOf" srcId="{6DB56614-DEAF-4818-A962-839BEE01C9CA}" destId="{B82EBCF8-C5BB-4ACD-832C-6F28BEE82E57}" srcOrd="7" destOrd="0" presId="urn:microsoft.com/office/officeart/2005/8/layout/cycle6"/>
    <dgm:cxn modelId="{2E4BFF80-6B10-46DA-8C84-8E8CAAA0A065}" type="presParOf" srcId="{6DB56614-DEAF-4818-A962-839BEE01C9CA}" destId="{644DA96C-6F84-41E5-8C77-63BBEDB4D568}" srcOrd="8" destOrd="0" presId="urn:microsoft.com/office/officeart/2005/8/layout/cycle6"/>
    <dgm:cxn modelId="{41E39AE1-7EFD-4F40-BCB1-A03973A9F368}" type="presParOf" srcId="{6DB56614-DEAF-4818-A962-839BEE01C9CA}" destId="{BEEAC865-8F76-4920-A388-10C8ABD388DA}" srcOrd="9" destOrd="0" presId="urn:microsoft.com/office/officeart/2005/8/layout/cycle6"/>
    <dgm:cxn modelId="{51622D74-726E-4687-A533-5E80E2178744}" type="presParOf" srcId="{6DB56614-DEAF-4818-A962-839BEE01C9CA}" destId="{3F322CDB-5741-4DEE-A243-C40222F5BE4D}" srcOrd="10" destOrd="0" presId="urn:microsoft.com/office/officeart/2005/8/layout/cycle6"/>
    <dgm:cxn modelId="{1368168E-238D-47CA-8D7B-AA31EDF365E7}" type="presParOf" srcId="{6DB56614-DEAF-4818-A962-839BEE01C9CA}" destId="{0F29E760-3270-40E4-9B05-AE8F598491DC}" srcOrd="11" destOrd="0" presId="urn:microsoft.com/office/officeart/2005/8/layout/cycle6"/>
    <dgm:cxn modelId="{51F5DDCE-F8F0-4739-BDA0-A6311C267E0A}" type="presParOf" srcId="{6DB56614-DEAF-4818-A962-839BEE01C9CA}" destId="{AD38EADF-79FF-40CA-A2E0-65B46265D85C}" srcOrd="12" destOrd="0" presId="urn:microsoft.com/office/officeart/2005/8/layout/cycle6"/>
    <dgm:cxn modelId="{B5261853-81F5-4868-BBE9-14059BBEED5A}" type="presParOf" srcId="{6DB56614-DEAF-4818-A962-839BEE01C9CA}" destId="{1BC031EA-E49F-4F0C-BB58-BC0C64A02AEB}" srcOrd="13" destOrd="0" presId="urn:microsoft.com/office/officeart/2005/8/layout/cycle6"/>
    <dgm:cxn modelId="{F6847670-6143-4B72-9DBE-F8328743FD37}" type="presParOf" srcId="{6DB56614-DEAF-4818-A962-839BEE01C9CA}" destId="{E66BB192-E677-4D72-9F72-8026A417AC0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F9DBBF-272E-4A57-B92A-6CC819872F32}" type="doc">
      <dgm:prSet loTypeId="urn:microsoft.com/office/officeart/2005/8/layout/process2" loCatId="process" qsTypeId="urn:microsoft.com/office/officeart/2005/8/quickstyle/3d1" qsCatId="3D" csTypeId="urn:microsoft.com/office/officeart/2005/8/colors/accent6_5" csCatId="accent6" phldr="1"/>
      <dgm:spPr/>
    </dgm:pt>
    <dgm:pt modelId="{1E51CC21-1B65-4EC9-B118-688E594036ED}">
      <dgm:prSet phldrT="[Текст]"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Чем выше уровень педагогической подготовленности родителей, тем активнее и успешнее их педагогическая деятельность</a:t>
          </a:r>
          <a:r>
            <a:rPr lang="ru-RU" b="0" i="0" dirty="0" smtClean="0">
              <a:solidFill>
                <a:schemeClr val="bg1"/>
              </a:solidFill>
            </a:rPr>
            <a:t>.</a:t>
          </a:r>
          <a:endParaRPr lang="ru-RU" dirty="0">
            <a:solidFill>
              <a:schemeClr val="bg1"/>
            </a:solidFill>
          </a:endParaRPr>
        </a:p>
      </dgm:t>
    </dgm:pt>
    <dgm:pt modelId="{444B70BD-DF2B-436D-9880-32FACED8D1A3}" type="parTrans" cxnId="{914B4F66-C10C-446B-B03B-AD3B8FA4C6F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83FBA26-67CA-4CA7-AA2D-3084905B1F85}" type="sibTrans" cxnId="{914B4F66-C10C-446B-B03B-AD3B8FA4C6F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770BA0A9-073C-428E-A028-94B216AC63E0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Потребность в просвещении родителей</a:t>
          </a:r>
          <a:endParaRPr lang="ru-RU" b="1" dirty="0">
            <a:solidFill>
              <a:schemeClr val="bg1"/>
            </a:solidFill>
          </a:endParaRPr>
        </a:p>
      </dgm:t>
    </dgm:pt>
    <dgm:pt modelId="{F2C13F36-DC83-41B1-AA0F-048AC6350867}" type="parTrans" cxnId="{7D516392-EA08-47A0-AA4D-FD89F18E6F2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BB42B2B-0537-451C-B44C-1E63BB8BAB64}" type="sibTrans" cxnId="{7D516392-EA08-47A0-AA4D-FD89F18E6F2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D71A17F-7679-42FD-A614-57C25809EEB4}">
      <dgm:prSet phldrT="[Текст]"/>
      <dgm:spPr/>
      <dgm:t>
        <a:bodyPr/>
        <a:lstStyle/>
        <a:p>
          <a:r>
            <a:rPr lang="ru-RU" b="1" cap="small" baseline="0" dirty="0" smtClean="0">
              <a:solidFill>
                <a:schemeClr val="accent6">
                  <a:lumMod val="50000"/>
                </a:schemeClr>
              </a:solidFill>
            </a:rPr>
            <a:t>Потребность в формировании позиции ответственного родительства</a:t>
          </a:r>
          <a:endParaRPr lang="ru-RU" b="1" cap="small" baseline="0" dirty="0">
            <a:solidFill>
              <a:schemeClr val="accent6">
                <a:lumMod val="50000"/>
              </a:schemeClr>
            </a:solidFill>
          </a:endParaRPr>
        </a:p>
      </dgm:t>
    </dgm:pt>
    <dgm:pt modelId="{544088BF-63B3-455E-B3A1-A8276BBF34B5}" type="parTrans" cxnId="{B0BA07DE-B2B2-4F6F-8177-48CF2AFC94D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40B02C1-1A23-4EC6-ACB0-480FD2E08DD9}" type="sibTrans" cxnId="{B0BA07DE-B2B2-4F6F-8177-48CF2AFC94D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2885927-6D54-4CB6-A169-38F1627B0449}" type="pres">
      <dgm:prSet presAssocID="{F4F9DBBF-272E-4A57-B92A-6CC819872F32}" presName="linearFlow" presStyleCnt="0">
        <dgm:presLayoutVars>
          <dgm:resizeHandles val="exact"/>
        </dgm:presLayoutVars>
      </dgm:prSet>
      <dgm:spPr/>
    </dgm:pt>
    <dgm:pt modelId="{63504E6E-898F-42D5-9C79-AE5EFF3F0F0D}" type="pres">
      <dgm:prSet presAssocID="{1E51CC21-1B65-4EC9-B118-688E594036ED}" presName="node" presStyleLbl="node1" presStyleIdx="0" presStyleCnt="3" custScaleX="231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4E29E-AAAB-4794-8353-45110FD7523A}" type="pres">
      <dgm:prSet presAssocID="{183FBA26-67CA-4CA7-AA2D-3084905B1F85}" presName="sibTrans" presStyleLbl="sibTrans2D1" presStyleIdx="0" presStyleCnt="2"/>
      <dgm:spPr/>
      <dgm:t>
        <a:bodyPr/>
        <a:lstStyle/>
        <a:p>
          <a:endParaRPr lang="ru-RU"/>
        </a:p>
      </dgm:t>
    </dgm:pt>
    <dgm:pt modelId="{B7E4DA69-63AF-41FE-ACC5-99CE5E9662CA}" type="pres">
      <dgm:prSet presAssocID="{183FBA26-67CA-4CA7-AA2D-3084905B1F8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8EFC8E1-ED97-437A-9F11-93E39EEF7902}" type="pres">
      <dgm:prSet presAssocID="{770BA0A9-073C-428E-A028-94B216AC63E0}" presName="node" presStyleLbl="node1" presStyleIdx="1" presStyleCnt="3" custScaleX="161524" custScaleY="48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9FE73-03D6-4989-B8DD-0C9166087C95}" type="pres">
      <dgm:prSet presAssocID="{1BB42B2B-0537-451C-B44C-1E63BB8BAB6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18D622E-4885-42C5-BA1A-68067564D8AD}" type="pres">
      <dgm:prSet presAssocID="{1BB42B2B-0537-451C-B44C-1E63BB8BAB6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0C778C0-14A2-4A2F-A587-F34DCE9BBFCB}" type="pres">
      <dgm:prSet presAssocID="{AD71A17F-7679-42FD-A614-57C25809EEB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1E73BC-73F9-4AE1-AF7E-EEFEE19473D1}" type="presOf" srcId="{183FBA26-67CA-4CA7-AA2D-3084905B1F85}" destId="{8C04E29E-AAAB-4794-8353-45110FD7523A}" srcOrd="0" destOrd="0" presId="urn:microsoft.com/office/officeart/2005/8/layout/process2"/>
    <dgm:cxn modelId="{056410BC-A24E-4169-A3E1-8F8D8169C4D2}" type="presOf" srcId="{1BB42B2B-0537-451C-B44C-1E63BB8BAB64}" destId="{FEA9FE73-03D6-4989-B8DD-0C9166087C95}" srcOrd="0" destOrd="0" presId="urn:microsoft.com/office/officeart/2005/8/layout/process2"/>
    <dgm:cxn modelId="{BEE6B371-E502-4F78-A0BA-8C70E6F95B67}" type="presOf" srcId="{1E51CC21-1B65-4EC9-B118-688E594036ED}" destId="{63504E6E-898F-42D5-9C79-AE5EFF3F0F0D}" srcOrd="0" destOrd="0" presId="urn:microsoft.com/office/officeart/2005/8/layout/process2"/>
    <dgm:cxn modelId="{914B4F66-C10C-446B-B03B-AD3B8FA4C6F0}" srcId="{F4F9DBBF-272E-4A57-B92A-6CC819872F32}" destId="{1E51CC21-1B65-4EC9-B118-688E594036ED}" srcOrd="0" destOrd="0" parTransId="{444B70BD-DF2B-436D-9880-32FACED8D1A3}" sibTransId="{183FBA26-67CA-4CA7-AA2D-3084905B1F85}"/>
    <dgm:cxn modelId="{E05F83A7-2D6C-4A50-BE1C-C90FF783FD70}" type="presOf" srcId="{770BA0A9-073C-428E-A028-94B216AC63E0}" destId="{F8EFC8E1-ED97-437A-9F11-93E39EEF7902}" srcOrd="0" destOrd="0" presId="urn:microsoft.com/office/officeart/2005/8/layout/process2"/>
    <dgm:cxn modelId="{F1D6597A-E1B9-42F8-A17F-12F354FB0D7D}" type="presOf" srcId="{1BB42B2B-0537-451C-B44C-1E63BB8BAB64}" destId="{118D622E-4885-42C5-BA1A-68067564D8AD}" srcOrd="1" destOrd="0" presId="urn:microsoft.com/office/officeart/2005/8/layout/process2"/>
    <dgm:cxn modelId="{43A6753F-244A-47B9-A117-AF3AB309C531}" type="presOf" srcId="{183FBA26-67CA-4CA7-AA2D-3084905B1F85}" destId="{B7E4DA69-63AF-41FE-ACC5-99CE5E9662CA}" srcOrd="1" destOrd="0" presId="urn:microsoft.com/office/officeart/2005/8/layout/process2"/>
    <dgm:cxn modelId="{5B91FE2D-7282-4579-B313-638007B56813}" type="presOf" srcId="{F4F9DBBF-272E-4A57-B92A-6CC819872F32}" destId="{32885927-6D54-4CB6-A169-38F1627B0449}" srcOrd="0" destOrd="0" presId="urn:microsoft.com/office/officeart/2005/8/layout/process2"/>
    <dgm:cxn modelId="{7D516392-EA08-47A0-AA4D-FD89F18E6F2F}" srcId="{F4F9DBBF-272E-4A57-B92A-6CC819872F32}" destId="{770BA0A9-073C-428E-A028-94B216AC63E0}" srcOrd="1" destOrd="0" parTransId="{F2C13F36-DC83-41B1-AA0F-048AC6350867}" sibTransId="{1BB42B2B-0537-451C-B44C-1E63BB8BAB64}"/>
    <dgm:cxn modelId="{27B62AF0-20A7-444B-99AF-52C3E2ABF41A}" type="presOf" srcId="{AD71A17F-7679-42FD-A614-57C25809EEB4}" destId="{60C778C0-14A2-4A2F-A587-F34DCE9BBFCB}" srcOrd="0" destOrd="0" presId="urn:microsoft.com/office/officeart/2005/8/layout/process2"/>
    <dgm:cxn modelId="{B0BA07DE-B2B2-4F6F-8177-48CF2AFC94D8}" srcId="{F4F9DBBF-272E-4A57-B92A-6CC819872F32}" destId="{AD71A17F-7679-42FD-A614-57C25809EEB4}" srcOrd="2" destOrd="0" parTransId="{544088BF-63B3-455E-B3A1-A8276BBF34B5}" sibTransId="{340B02C1-1A23-4EC6-ACB0-480FD2E08DD9}"/>
    <dgm:cxn modelId="{5E9FF366-3345-4CA7-AB10-F81C02FFC082}" type="presParOf" srcId="{32885927-6D54-4CB6-A169-38F1627B0449}" destId="{63504E6E-898F-42D5-9C79-AE5EFF3F0F0D}" srcOrd="0" destOrd="0" presId="urn:microsoft.com/office/officeart/2005/8/layout/process2"/>
    <dgm:cxn modelId="{06A0549D-F773-4D48-ACE4-565CEEFCFA8F}" type="presParOf" srcId="{32885927-6D54-4CB6-A169-38F1627B0449}" destId="{8C04E29E-AAAB-4794-8353-45110FD7523A}" srcOrd="1" destOrd="0" presId="urn:microsoft.com/office/officeart/2005/8/layout/process2"/>
    <dgm:cxn modelId="{0EEDD520-42AA-4E88-B53D-492BEE45CBE2}" type="presParOf" srcId="{8C04E29E-AAAB-4794-8353-45110FD7523A}" destId="{B7E4DA69-63AF-41FE-ACC5-99CE5E9662CA}" srcOrd="0" destOrd="0" presId="urn:microsoft.com/office/officeart/2005/8/layout/process2"/>
    <dgm:cxn modelId="{936E5190-BD74-48E7-8EB3-775797153690}" type="presParOf" srcId="{32885927-6D54-4CB6-A169-38F1627B0449}" destId="{F8EFC8E1-ED97-437A-9F11-93E39EEF7902}" srcOrd="2" destOrd="0" presId="urn:microsoft.com/office/officeart/2005/8/layout/process2"/>
    <dgm:cxn modelId="{C3E73F3A-ECC2-4297-A36D-F6D72D43436D}" type="presParOf" srcId="{32885927-6D54-4CB6-A169-38F1627B0449}" destId="{FEA9FE73-03D6-4989-B8DD-0C9166087C95}" srcOrd="3" destOrd="0" presId="urn:microsoft.com/office/officeart/2005/8/layout/process2"/>
    <dgm:cxn modelId="{19A95D89-2DA7-4CD3-AC9A-A0D392385CA9}" type="presParOf" srcId="{FEA9FE73-03D6-4989-B8DD-0C9166087C95}" destId="{118D622E-4885-42C5-BA1A-68067564D8AD}" srcOrd="0" destOrd="0" presId="urn:microsoft.com/office/officeart/2005/8/layout/process2"/>
    <dgm:cxn modelId="{21A2B1E0-3FCC-4439-B1B4-2F198100496B}" type="presParOf" srcId="{32885927-6D54-4CB6-A169-38F1627B0449}" destId="{60C778C0-14A2-4A2F-A587-F34DCE9BBFC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00A7C0-7975-4193-A332-476D38C03B26}" type="doc">
      <dgm:prSet loTypeId="urn:microsoft.com/office/officeart/2005/8/layout/defaul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86D9E7A-86B0-4112-A668-33C759EF8916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Первый тип </a:t>
          </a:r>
          <a:r>
            <a:rPr lang="ru-RU" sz="1300" b="0" dirty="0" smtClean="0"/>
            <a:t>- необходимость развивать личностные качества детей - учить их стойкости, трудолюбию, предупреждать развитие у детей пагубных пристрастий, способных повредить им в будущем. </a:t>
          </a:r>
          <a:endParaRPr lang="ru-RU" sz="1300" b="0" dirty="0"/>
        </a:p>
      </dgm:t>
    </dgm:pt>
    <dgm:pt modelId="{4AD84E61-941D-426C-B228-9C89CA4C9AF1}" type="parTrans" cxnId="{89534927-4051-4045-8FD1-C8F7DA6323AB}">
      <dgm:prSet/>
      <dgm:spPr/>
      <dgm:t>
        <a:bodyPr/>
        <a:lstStyle/>
        <a:p>
          <a:endParaRPr lang="ru-RU" sz="1300" b="0"/>
        </a:p>
      </dgm:t>
    </dgm:pt>
    <dgm:pt modelId="{6E1409EA-D563-44B8-B253-7F2FEBD1E4D1}" type="sibTrans" cxnId="{89534927-4051-4045-8FD1-C8F7DA6323AB}">
      <dgm:prSet/>
      <dgm:spPr/>
      <dgm:t>
        <a:bodyPr/>
        <a:lstStyle/>
        <a:p>
          <a:endParaRPr lang="ru-RU" sz="1300" b="0"/>
        </a:p>
      </dgm:t>
    </dgm:pt>
    <dgm:pt modelId="{8F7B11A7-CC2E-4EE6-A9A6-E87CC442CC21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Второй тип </a:t>
          </a:r>
          <a:r>
            <a:rPr lang="ru-RU" sz="1300" b="0" dirty="0" smtClean="0"/>
            <a:t>ставит на первый план проблему коммуникации, необходимость говорить с ребенком на важные для него темы, развивать взаимное доверие. </a:t>
          </a:r>
          <a:endParaRPr lang="ru-RU" sz="1300" b="0" dirty="0"/>
        </a:p>
      </dgm:t>
    </dgm:pt>
    <dgm:pt modelId="{12CDE26B-241A-41B8-9B29-A515858035E3}" type="parTrans" cxnId="{52096CCB-2AC4-474F-946B-B746C8FDB3A9}">
      <dgm:prSet/>
      <dgm:spPr/>
      <dgm:t>
        <a:bodyPr/>
        <a:lstStyle/>
        <a:p>
          <a:endParaRPr lang="ru-RU" sz="1300" b="0"/>
        </a:p>
      </dgm:t>
    </dgm:pt>
    <dgm:pt modelId="{FADB7487-36C8-4717-9873-709610C6E0BB}" type="sibTrans" cxnId="{52096CCB-2AC4-474F-946B-B746C8FDB3A9}">
      <dgm:prSet/>
      <dgm:spPr/>
      <dgm:t>
        <a:bodyPr/>
        <a:lstStyle/>
        <a:p>
          <a:endParaRPr lang="ru-RU" sz="1300" b="0"/>
        </a:p>
      </dgm:t>
    </dgm:pt>
    <dgm:pt modelId="{F8860513-3058-4432-97A5-E1FD27BA6BDA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Третий тип </a:t>
          </a:r>
          <a:r>
            <a:rPr lang="ru-RU" sz="1300" b="0" dirty="0" smtClean="0"/>
            <a:t>выводит на первое место материальный фактор - необходимость для ответственного родителя одевать детей, оплачивать их учебу, обеспечивать их карманными деньгами. </a:t>
          </a:r>
          <a:endParaRPr lang="ru-RU" sz="1300" b="0" dirty="0"/>
        </a:p>
      </dgm:t>
    </dgm:pt>
    <dgm:pt modelId="{0B81DFB4-5DBC-4E07-8FCA-B17670852A0B}" type="parTrans" cxnId="{0F098117-2EF9-4A95-AA75-D13E34BB4046}">
      <dgm:prSet/>
      <dgm:spPr/>
      <dgm:t>
        <a:bodyPr/>
        <a:lstStyle/>
        <a:p>
          <a:endParaRPr lang="ru-RU" sz="1300" b="0"/>
        </a:p>
      </dgm:t>
    </dgm:pt>
    <dgm:pt modelId="{D57BA02C-6452-40DA-A766-EBA9B78A6C8A}" type="sibTrans" cxnId="{0F098117-2EF9-4A95-AA75-D13E34BB4046}">
      <dgm:prSet/>
      <dgm:spPr/>
      <dgm:t>
        <a:bodyPr/>
        <a:lstStyle/>
        <a:p>
          <a:endParaRPr lang="ru-RU" sz="1300" b="0"/>
        </a:p>
      </dgm:t>
    </dgm:pt>
    <dgm:pt modelId="{34C747B8-40C8-45C0-94A8-89D6C4C622B7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Для пятого типа </a:t>
          </a:r>
          <a:r>
            <a:rPr lang="ru-RU" sz="1300" b="0" dirty="0" smtClean="0"/>
            <a:t>важнее всего в ответственном </a:t>
          </a:r>
          <a:r>
            <a:rPr lang="ru-RU" sz="1300" b="0" dirty="0" err="1" smtClean="0"/>
            <a:t>родительстве</a:t>
          </a:r>
          <a:r>
            <a:rPr lang="ru-RU" sz="1300" b="0" dirty="0" smtClean="0"/>
            <a:t> формирование в сознании ребенка адекватных представлений о свободе, ее границах и ее возможностях</a:t>
          </a:r>
          <a:endParaRPr lang="ru-RU" sz="1300" b="0" dirty="0"/>
        </a:p>
      </dgm:t>
    </dgm:pt>
    <dgm:pt modelId="{B8ECE078-C857-47E7-B22C-64EB139ACAE6}" type="parTrans" cxnId="{C1F594E9-76A5-478A-B7DC-C13B0A25C897}">
      <dgm:prSet/>
      <dgm:spPr/>
      <dgm:t>
        <a:bodyPr/>
        <a:lstStyle/>
        <a:p>
          <a:endParaRPr lang="ru-RU" sz="1300" b="0"/>
        </a:p>
      </dgm:t>
    </dgm:pt>
    <dgm:pt modelId="{D24CDAD0-B907-487E-ACC9-3F7D9BE5D964}" type="sibTrans" cxnId="{C1F594E9-76A5-478A-B7DC-C13B0A25C897}">
      <dgm:prSet/>
      <dgm:spPr/>
      <dgm:t>
        <a:bodyPr/>
        <a:lstStyle/>
        <a:p>
          <a:endParaRPr lang="ru-RU" sz="1300" b="0"/>
        </a:p>
      </dgm:t>
    </dgm:pt>
    <dgm:pt modelId="{8CEB5B89-8C94-4E9E-9E87-FB7930010176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Четвертый тип </a:t>
          </a:r>
          <a:r>
            <a:rPr lang="ru-RU" sz="1300" b="0" dirty="0" smtClean="0"/>
            <a:t>подчеркивает значение социализации, привития ребенку важных общественных норм. </a:t>
          </a:r>
          <a:endParaRPr lang="ru-RU" sz="1300" b="0" dirty="0"/>
        </a:p>
      </dgm:t>
    </dgm:pt>
    <dgm:pt modelId="{10C80799-77F2-493C-830C-8366989623A0}" type="parTrans" cxnId="{D0E84536-A315-4D3F-914B-51A4E8F4AD17}">
      <dgm:prSet/>
      <dgm:spPr/>
      <dgm:t>
        <a:bodyPr/>
        <a:lstStyle/>
        <a:p>
          <a:endParaRPr lang="ru-RU" sz="1300" b="0"/>
        </a:p>
      </dgm:t>
    </dgm:pt>
    <dgm:pt modelId="{043B7DAA-63B1-4018-94A7-6CF092BBAE03}" type="sibTrans" cxnId="{D0E84536-A315-4D3F-914B-51A4E8F4AD17}">
      <dgm:prSet/>
      <dgm:spPr/>
      <dgm:t>
        <a:bodyPr/>
        <a:lstStyle/>
        <a:p>
          <a:endParaRPr lang="ru-RU" sz="1300" b="0"/>
        </a:p>
      </dgm:t>
    </dgm:pt>
    <dgm:pt modelId="{6FB29B32-2FFA-4776-8DB9-7A1498A62311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Седьмой тип </a:t>
          </a:r>
          <a:r>
            <a:rPr lang="ru-RU" sz="1300" b="0" dirty="0" smtClean="0"/>
            <a:t>ставит во главу угла воспитание в ребенке патриотических убеждений и приобщение его к вере и церкви</a:t>
          </a:r>
          <a:endParaRPr lang="ru-RU" sz="1300" b="0" dirty="0"/>
        </a:p>
      </dgm:t>
    </dgm:pt>
    <dgm:pt modelId="{94D1600B-AC44-4ECB-BAAA-E7CCC3501ED4}" type="parTrans" cxnId="{169E02DF-698C-4D22-A48E-F9CF9FCCCEED}">
      <dgm:prSet/>
      <dgm:spPr/>
      <dgm:t>
        <a:bodyPr/>
        <a:lstStyle/>
        <a:p>
          <a:endParaRPr lang="ru-RU" sz="1300" b="0"/>
        </a:p>
      </dgm:t>
    </dgm:pt>
    <dgm:pt modelId="{39F5EDBC-9AFB-4186-9997-10D872590981}" type="sibTrans" cxnId="{169E02DF-698C-4D22-A48E-F9CF9FCCCEED}">
      <dgm:prSet/>
      <dgm:spPr/>
      <dgm:t>
        <a:bodyPr/>
        <a:lstStyle/>
        <a:p>
          <a:endParaRPr lang="ru-RU" sz="1300" b="0"/>
        </a:p>
      </dgm:t>
    </dgm:pt>
    <dgm:pt modelId="{A96E66F9-B7DB-4A06-ACB2-96D36CA16B06}">
      <dgm:prSet phldrT="[Текст]" custT="1"/>
      <dgm:spPr/>
      <dgm:t>
        <a:bodyPr/>
        <a:lstStyle/>
        <a:p>
          <a:r>
            <a:rPr lang="ru-RU" sz="1300" b="1" i="0" cap="small" baseline="0" dirty="0" smtClean="0"/>
            <a:t>Шестой тип </a:t>
          </a:r>
          <a:r>
            <a:rPr lang="ru-RU" sz="1300" b="0" dirty="0" smtClean="0"/>
            <a:t>действия охранительного плана: ответственный родитель, полагает он, должен защитить ребенка от плохой компании, он должен знать круг друзей своего ребенка, чтобы понимать, кто среди них может стать для него угрозой</a:t>
          </a:r>
          <a:endParaRPr lang="ru-RU" sz="1300" b="0" dirty="0"/>
        </a:p>
      </dgm:t>
    </dgm:pt>
    <dgm:pt modelId="{9016BFAF-E4DB-430A-AA39-967CA139BA49}" type="parTrans" cxnId="{9A7C2281-9958-4F07-9EE8-E9CE4B564905}">
      <dgm:prSet/>
      <dgm:spPr/>
      <dgm:t>
        <a:bodyPr/>
        <a:lstStyle/>
        <a:p>
          <a:endParaRPr lang="ru-RU" sz="1300" b="0"/>
        </a:p>
      </dgm:t>
    </dgm:pt>
    <dgm:pt modelId="{774AC310-20C5-4174-B3D9-47BF8A59AF56}" type="sibTrans" cxnId="{9A7C2281-9958-4F07-9EE8-E9CE4B564905}">
      <dgm:prSet/>
      <dgm:spPr/>
      <dgm:t>
        <a:bodyPr/>
        <a:lstStyle/>
        <a:p>
          <a:endParaRPr lang="ru-RU" sz="1300" b="0"/>
        </a:p>
      </dgm:t>
    </dgm:pt>
    <dgm:pt modelId="{1A729827-F23D-4BFB-BDAA-68B070FC7269}" type="pres">
      <dgm:prSet presAssocID="{2300A7C0-7975-4193-A332-476D38C03B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59F030-84E3-43FF-8B1E-2C7588FACB4D}" type="pres">
      <dgm:prSet presAssocID="{186D9E7A-86B0-4112-A668-33C759EF891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37468E-46D4-4D8A-A95A-84F41858BBCE}" type="pres">
      <dgm:prSet presAssocID="{6E1409EA-D563-44B8-B253-7F2FEBD1E4D1}" presName="sibTrans" presStyleCnt="0"/>
      <dgm:spPr/>
    </dgm:pt>
    <dgm:pt modelId="{1123B397-E2B5-41A7-A3C1-F3D70211863C}" type="pres">
      <dgm:prSet presAssocID="{8F7B11A7-CC2E-4EE6-A9A6-E87CC442CC2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DC09B-F031-4AE4-B8C3-D92D4542F362}" type="pres">
      <dgm:prSet presAssocID="{FADB7487-36C8-4717-9873-709610C6E0BB}" presName="sibTrans" presStyleCnt="0"/>
      <dgm:spPr/>
    </dgm:pt>
    <dgm:pt modelId="{758F19E1-C400-45A6-AAFD-BA1D2A61D411}" type="pres">
      <dgm:prSet presAssocID="{F8860513-3058-4432-97A5-E1FD27BA6BD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E07B3-1DC0-4ACF-BF50-A688D08F7B3C}" type="pres">
      <dgm:prSet presAssocID="{D57BA02C-6452-40DA-A766-EBA9B78A6C8A}" presName="sibTrans" presStyleCnt="0"/>
      <dgm:spPr/>
    </dgm:pt>
    <dgm:pt modelId="{7E2ACE9A-D30A-4375-B77F-C78C0125D3E3}" type="pres">
      <dgm:prSet presAssocID="{8CEB5B89-8C94-4E9E-9E87-FB793001017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4B224-63B4-458A-9664-E338CB7FD082}" type="pres">
      <dgm:prSet presAssocID="{043B7DAA-63B1-4018-94A7-6CF092BBAE03}" presName="sibTrans" presStyleCnt="0"/>
      <dgm:spPr/>
    </dgm:pt>
    <dgm:pt modelId="{1C6EA4BF-EB56-42FD-9520-3E354DCBDE2A}" type="pres">
      <dgm:prSet presAssocID="{34C747B8-40C8-45C0-94A8-89D6C4C622B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978821-3C95-48E4-907F-98731255A7D8}" type="pres">
      <dgm:prSet presAssocID="{D24CDAD0-B907-487E-ACC9-3F7D9BE5D964}" presName="sibTrans" presStyleCnt="0"/>
      <dgm:spPr/>
    </dgm:pt>
    <dgm:pt modelId="{2B964C81-3BD3-4677-82AE-E224E8641A97}" type="pres">
      <dgm:prSet presAssocID="{A96E66F9-B7DB-4A06-ACB2-96D36CA16B0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E3177-6CC8-4F1B-82CE-5EA742158FAA}" type="pres">
      <dgm:prSet presAssocID="{774AC310-20C5-4174-B3D9-47BF8A59AF56}" presName="sibTrans" presStyleCnt="0"/>
      <dgm:spPr/>
    </dgm:pt>
    <dgm:pt modelId="{CB4A5C10-5160-43A8-BC08-45789BB775C9}" type="pres">
      <dgm:prSet presAssocID="{6FB29B32-2FFA-4776-8DB9-7A1498A6231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0995A8-5810-4462-A847-7AF13A990A88}" type="presOf" srcId="{2300A7C0-7975-4193-A332-476D38C03B26}" destId="{1A729827-F23D-4BFB-BDAA-68B070FC7269}" srcOrd="0" destOrd="0" presId="urn:microsoft.com/office/officeart/2005/8/layout/default"/>
    <dgm:cxn modelId="{1E505541-3F1A-4DB1-9266-5603431A58B1}" type="presOf" srcId="{A96E66F9-B7DB-4A06-ACB2-96D36CA16B06}" destId="{2B964C81-3BD3-4677-82AE-E224E8641A97}" srcOrd="0" destOrd="0" presId="urn:microsoft.com/office/officeart/2005/8/layout/default"/>
    <dgm:cxn modelId="{D0E84536-A315-4D3F-914B-51A4E8F4AD17}" srcId="{2300A7C0-7975-4193-A332-476D38C03B26}" destId="{8CEB5B89-8C94-4E9E-9E87-FB7930010176}" srcOrd="3" destOrd="0" parTransId="{10C80799-77F2-493C-830C-8366989623A0}" sibTransId="{043B7DAA-63B1-4018-94A7-6CF092BBAE03}"/>
    <dgm:cxn modelId="{B6CB0D77-ABB2-4B56-A8C0-3BA252CD5AA1}" type="presOf" srcId="{F8860513-3058-4432-97A5-E1FD27BA6BDA}" destId="{758F19E1-C400-45A6-AAFD-BA1D2A61D411}" srcOrd="0" destOrd="0" presId="urn:microsoft.com/office/officeart/2005/8/layout/default"/>
    <dgm:cxn modelId="{27E1F18D-E653-48D6-8589-7D449EBB1417}" type="presOf" srcId="{8F7B11A7-CC2E-4EE6-A9A6-E87CC442CC21}" destId="{1123B397-E2B5-41A7-A3C1-F3D70211863C}" srcOrd="0" destOrd="0" presId="urn:microsoft.com/office/officeart/2005/8/layout/default"/>
    <dgm:cxn modelId="{52096CCB-2AC4-474F-946B-B746C8FDB3A9}" srcId="{2300A7C0-7975-4193-A332-476D38C03B26}" destId="{8F7B11A7-CC2E-4EE6-A9A6-E87CC442CC21}" srcOrd="1" destOrd="0" parTransId="{12CDE26B-241A-41B8-9B29-A515858035E3}" sibTransId="{FADB7487-36C8-4717-9873-709610C6E0BB}"/>
    <dgm:cxn modelId="{A955DA04-E77E-4293-9014-B56201A4B42E}" type="presOf" srcId="{8CEB5B89-8C94-4E9E-9E87-FB7930010176}" destId="{7E2ACE9A-D30A-4375-B77F-C78C0125D3E3}" srcOrd="0" destOrd="0" presId="urn:microsoft.com/office/officeart/2005/8/layout/default"/>
    <dgm:cxn modelId="{8575F1B9-DE26-4DF6-BD24-6657BB547A5D}" type="presOf" srcId="{186D9E7A-86B0-4112-A668-33C759EF8916}" destId="{A259F030-84E3-43FF-8B1E-2C7588FACB4D}" srcOrd="0" destOrd="0" presId="urn:microsoft.com/office/officeart/2005/8/layout/default"/>
    <dgm:cxn modelId="{89534927-4051-4045-8FD1-C8F7DA6323AB}" srcId="{2300A7C0-7975-4193-A332-476D38C03B26}" destId="{186D9E7A-86B0-4112-A668-33C759EF8916}" srcOrd="0" destOrd="0" parTransId="{4AD84E61-941D-426C-B228-9C89CA4C9AF1}" sibTransId="{6E1409EA-D563-44B8-B253-7F2FEBD1E4D1}"/>
    <dgm:cxn modelId="{C1F594E9-76A5-478A-B7DC-C13B0A25C897}" srcId="{2300A7C0-7975-4193-A332-476D38C03B26}" destId="{34C747B8-40C8-45C0-94A8-89D6C4C622B7}" srcOrd="4" destOrd="0" parTransId="{B8ECE078-C857-47E7-B22C-64EB139ACAE6}" sibTransId="{D24CDAD0-B907-487E-ACC9-3F7D9BE5D964}"/>
    <dgm:cxn modelId="{1035AD28-852F-40F4-AB88-D5664111298D}" type="presOf" srcId="{34C747B8-40C8-45C0-94A8-89D6C4C622B7}" destId="{1C6EA4BF-EB56-42FD-9520-3E354DCBDE2A}" srcOrd="0" destOrd="0" presId="urn:microsoft.com/office/officeart/2005/8/layout/default"/>
    <dgm:cxn modelId="{0F098117-2EF9-4A95-AA75-D13E34BB4046}" srcId="{2300A7C0-7975-4193-A332-476D38C03B26}" destId="{F8860513-3058-4432-97A5-E1FD27BA6BDA}" srcOrd="2" destOrd="0" parTransId="{0B81DFB4-5DBC-4E07-8FCA-B17670852A0B}" sibTransId="{D57BA02C-6452-40DA-A766-EBA9B78A6C8A}"/>
    <dgm:cxn modelId="{169E02DF-698C-4D22-A48E-F9CF9FCCCEED}" srcId="{2300A7C0-7975-4193-A332-476D38C03B26}" destId="{6FB29B32-2FFA-4776-8DB9-7A1498A62311}" srcOrd="6" destOrd="0" parTransId="{94D1600B-AC44-4ECB-BAAA-E7CCC3501ED4}" sibTransId="{39F5EDBC-9AFB-4186-9997-10D872590981}"/>
    <dgm:cxn modelId="{0E2F196F-3CEC-43EC-8939-274320B3B838}" type="presOf" srcId="{6FB29B32-2FFA-4776-8DB9-7A1498A62311}" destId="{CB4A5C10-5160-43A8-BC08-45789BB775C9}" srcOrd="0" destOrd="0" presId="urn:microsoft.com/office/officeart/2005/8/layout/default"/>
    <dgm:cxn modelId="{9A7C2281-9958-4F07-9EE8-E9CE4B564905}" srcId="{2300A7C0-7975-4193-A332-476D38C03B26}" destId="{A96E66F9-B7DB-4A06-ACB2-96D36CA16B06}" srcOrd="5" destOrd="0" parTransId="{9016BFAF-E4DB-430A-AA39-967CA139BA49}" sibTransId="{774AC310-20C5-4174-B3D9-47BF8A59AF56}"/>
    <dgm:cxn modelId="{5031F91C-D5CC-43B4-AE70-A7B8F54D6EC6}" type="presParOf" srcId="{1A729827-F23D-4BFB-BDAA-68B070FC7269}" destId="{A259F030-84E3-43FF-8B1E-2C7588FACB4D}" srcOrd="0" destOrd="0" presId="urn:microsoft.com/office/officeart/2005/8/layout/default"/>
    <dgm:cxn modelId="{6997A2BD-5C10-4FE3-AF81-39C10DA1E71F}" type="presParOf" srcId="{1A729827-F23D-4BFB-BDAA-68B070FC7269}" destId="{8B37468E-46D4-4D8A-A95A-84F41858BBCE}" srcOrd="1" destOrd="0" presId="urn:microsoft.com/office/officeart/2005/8/layout/default"/>
    <dgm:cxn modelId="{9A427AFC-F284-478C-A649-FE1463D3736C}" type="presParOf" srcId="{1A729827-F23D-4BFB-BDAA-68B070FC7269}" destId="{1123B397-E2B5-41A7-A3C1-F3D70211863C}" srcOrd="2" destOrd="0" presId="urn:microsoft.com/office/officeart/2005/8/layout/default"/>
    <dgm:cxn modelId="{06D857C9-4CC3-4D6E-B76E-C428A49C411D}" type="presParOf" srcId="{1A729827-F23D-4BFB-BDAA-68B070FC7269}" destId="{EA6DC09B-F031-4AE4-B8C3-D92D4542F362}" srcOrd="3" destOrd="0" presId="urn:microsoft.com/office/officeart/2005/8/layout/default"/>
    <dgm:cxn modelId="{B27A386D-D8F4-4F8B-9854-F9D117581295}" type="presParOf" srcId="{1A729827-F23D-4BFB-BDAA-68B070FC7269}" destId="{758F19E1-C400-45A6-AAFD-BA1D2A61D411}" srcOrd="4" destOrd="0" presId="urn:microsoft.com/office/officeart/2005/8/layout/default"/>
    <dgm:cxn modelId="{EFCBA184-5F18-4A40-988F-1A06DAD1AFFB}" type="presParOf" srcId="{1A729827-F23D-4BFB-BDAA-68B070FC7269}" destId="{1ABE07B3-1DC0-4ACF-BF50-A688D08F7B3C}" srcOrd="5" destOrd="0" presId="urn:microsoft.com/office/officeart/2005/8/layout/default"/>
    <dgm:cxn modelId="{12DA806C-D06F-4231-93D9-B215AADEE0F3}" type="presParOf" srcId="{1A729827-F23D-4BFB-BDAA-68B070FC7269}" destId="{7E2ACE9A-D30A-4375-B77F-C78C0125D3E3}" srcOrd="6" destOrd="0" presId="urn:microsoft.com/office/officeart/2005/8/layout/default"/>
    <dgm:cxn modelId="{C446A8F7-4989-4B24-925D-A3A986C95FA6}" type="presParOf" srcId="{1A729827-F23D-4BFB-BDAA-68B070FC7269}" destId="{4264B224-63B4-458A-9664-E338CB7FD082}" srcOrd="7" destOrd="0" presId="urn:microsoft.com/office/officeart/2005/8/layout/default"/>
    <dgm:cxn modelId="{FC40FD37-5F07-4719-A1CB-921C164E1B66}" type="presParOf" srcId="{1A729827-F23D-4BFB-BDAA-68B070FC7269}" destId="{1C6EA4BF-EB56-42FD-9520-3E354DCBDE2A}" srcOrd="8" destOrd="0" presId="urn:microsoft.com/office/officeart/2005/8/layout/default"/>
    <dgm:cxn modelId="{0FB76E4D-598B-441B-B06D-9A4F3B4960BA}" type="presParOf" srcId="{1A729827-F23D-4BFB-BDAA-68B070FC7269}" destId="{82978821-3C95-48E4-907F-98731255A7D8}" srcOrd="9" destOrd="0" presId="urn:microsoft.com/office/officeart/2005/8/layout/default"/>
    <dgm:cxn modelId="{4C82155B-74E1-411D-A29F-584BFB38F427}" type="presParOf" srcId="{1A729827-F23D-4BFB-BDAA-68B070FC7269}" destId="{2B964C81-3BD3-4677-82AE-E224E8641A97}" srcOrd="10" destOrd="0" presId="urn:microsoft.com/office/officeart/2005/8/layout/default"/>
    <dgm:cxn modelId="{E8EFF010-689E-47B8-B329-2F836C41904A}" type="presParOf" srcId="{1A729827-F23D-4BFB-BDAA-68B070FC7269}" destId="{AD7E3177-6CC8-4F1B-82CE-5EA742158FAA}" srcOrd="11" destOrd="0" presId="urn:microsoft.com/office/officeart/2005/8/layout/default"/>
    <dgm:cxn modelId="{EEEC46DE-CA4B-40BA-A2F4-DDD5C424B7F9}" type="presParOf" srcId="{1A729827-F23D-4BFB-BDAA-68B070FC7269}" destId="{CB4A5C10-5160-43A8-BC08-45789BB775C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1D086F-4087-425F-B567-325A3FF6D2AB}">
      <dsp:nvSpPr>
        <dsp:cNvPr id="0" name=""/>
        <dsp:cNvSpPr/>
      </dsp:nvSpPr>
      <dsp:spPr>
        <a:xfrm>
          <a:off x="1635587" y="464846"/>
          <a:ext cx="4773118" cy="9425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53D4BF-9CC2-4B6E-9313-C5CF6E916B46}">
      <dsp:nvSpPr>
        <dsp:cNvPr id="0" name=""/>
        <dsp:cNvSpPr/>
      </dsp:nvSpPr>
      <dsp:spPr>
        <a:xfrm>
          <a:off x="3755397" y="3175541"/>
          <a:ext cx="718805" cy="460035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1BA0F-2AF4-498F-82D0-AE42C63617C8}">
      <dsp:nvSpPr>
        <dsp:cNvPr id="0" name=""/>
        <dsp:cNvSpPr/>
      </dsp:nvSpPr>
      <dsp:spPr>
        <a:xfrm>
          <a:off x="2389667" y="3543569"/>
          <a:ext cx="3450264" cy="86256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2389667" y="3543569"/>
        <a:ext cx="3450264" cy="862566"/>
      </dsp:txXfrm>
    </dsp:sp>
    <dsp:sp modelId="{B346BBB1-B666-42B4-BACA-44E7C223C8B5}">
      <dsp:nvSpPr>
        <dsp:cNvPr id="0" name=""/>
        <dsp:cNvSpPr/>
      </dsp:nvSpPr>
      <dsp:spPr>
        <a:xfrm>
          <a:off x="2160239" y="72013"/>
          <a:ext cx="1485985" cy="15864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Семья</a:t>
          </a:r>
          <a:endParaRPr lang="ru-RU" sz="2900" kern="1200" dirty="0"/>
        </a:p>
      </dsp:txBody>
      <dsp:txXfrm>
        <a:off x="2160239" y="72013"/>
        <a:ext cx="1485985" cy="1586452"/>
      </dsp:txXfrm>
    </dsp:sp>
    <dsp:sp modelId="{5FC2C7A0-6730-425F-93CC-2C2E7DB98F51}">
      <dsp:nvSpPr>
        <dsp:cNvPr id="0" name=""/>
        <dsp:cNvSpPr/>
      </dsp:nvSpPr>
      <dsp:spPr>
        <a:xfrm>
          <a:off x="4464500" y="144019"/>
          <a:ext cx="1586854" cy="14378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ДОУ</a:t>
          </a:r>
          <a:endParaRPr lang="ru-RU" sz="2900" kern="1200" dirty="0"/>
        </a:p>
      </dsp:txBody>
      <dsp:txXfrm>
        <a:off x="4464500" y="144019"/>
        <a:ext cx="1586854" cy="1437880"/>
      </dsp:txXfrm>
    </dsp:sp>
    <dsp:sp modelId="{C1DD433D-7032-4D36-B60C-754AD278B5EC}">
      <dsp:nvSpPr>
        <dsp:cNvPr id="0" name=""/>
        <dsp:cNvSpPr/>
      </dsp:nvSpPr>
      <dsp:spPr>
        <a:xfrm>
          <a:off x="1674557" y="449275"/>
          <a:ext cx="4886925" cy="214300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A5FC40-4348-4CD9-8670-8EF9B5F36CC9}">
      <dsp:nvSpPr>
        <dsp:cNvPr id="0" name=""/>
        <dsp:cNvSpPr/>
      </dsp:nvSpPr>
      <dsp:spPr>
        <a:xfrm rot="16200000">
          <a:off x="-2" y="634411"/>
          <a:ext cx="3168972" cy="3168972"/>
        </a:xfrm>
        <a:prstGeom prst="blockArc">
          <a:avLst>
            <a:gd name="adj1" fmla="val 5442003"/>
            <a:gd name="adj2" fmla="val 16242003"/>
            <a:gd name="adj3" fmla="val 459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7F8197-6B9A-42C0-857F-101E1A76D2C4}">
      <dsp:nvSpPr>
        <dsp:cNvPr id="0" name=""/>
        <dsp:cNvSpPr/>
      </dsp:nvSpPr>
      <dsp:spPr>
        <a:xfrm rot="16200000">
          <a:off x="-2" y="634411"/>
          <a:ext cx="3168972" cy="3168972"/>
        </a:xfrm>
        <a:prstGeom prst="blockArc">
          <a:avLst>
            <a:gd name="adj1" fmla="val 16242003"/>
            <a:gd name="adj2" fmla="val 5442003"/>
            <a:gd name="adj3" fmla="val 459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8113BF-0700-4106-9853-5538C3BD9437}">
      <dsp:nvSpPr>
        <dsp:cNvPr id="0" name=""/>
        <dsp:cNvSpPr/>
      </dsp:nvSpPr>
      <dsp:spPr>
        <a:xfrm>
          <a:off x="599420" y="1351599"/>
          <a:ext cx="1897502" cy="1805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Факторы, влияющие на воспитание ребенка</a:t>
          </a:r>
          <a:endParaRPr lang="ru-RU" sz="1700" b="1" kern="1200" dirty="0"/>
        </a:p>
      </dsp:txBody>
      <dsp:txXfrm>
        <a:off x="599420" y="1351599"/>
        <a:ext cx="1897502" cy="1805967"/>
      </dsp:txXfrm>
    </dsp:sp>
    <dsp:sp modelId="{4177C38C-AC3E-4496-8CF6-74F2FC59F7ED}">
      <dsp:nvSpPr>
        <dsp:cNvPr id="0" name=""/>
        <dsp:cNvSpPr/>
      </dsp:nvSpPr>
      <dsp:spPr>
        <a:xfrm>
          <a:off x="1008110" y="130349"/>
          <a:ext cx="1155777" cy="112290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Семья</a:t>
          </a:r>
          <a:endParaRPr lang="ru-RU" sz="1800" b="1" kern="1200" dirty="0"/>
        </a:p>
      </dsp:txBody>
      <dsp:txXfrm>
        <a:off x="1008110" y="130349"/>
        <a:ext cx="1155777" cy="1122905"/>
      </dsp:txXfrm>
    </dsp:sp>
    <dsp:sp modelId="{FEE1F44D-4CAC-4343-B414-F0355A117E31}">
      <dsp:nvSpPr>
        <dsp:cNvPr id="0" name=""/>
        <dsp:cNvSpPr/>
      </dsp:nvSpPr>
      <dsp:spPr>
        <a:xfrm>
          <a:off x="936100" y="3198906"/>
          <a:ext cx="1224142" cy="11775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ДОУ</a:t>
          </a:r>
          <a:endParaRPr lang="ru-RU" sz="1800" b="1" kern="1200" dirty="0"/>
        </a:p>
      </dsp:txBody>
      <dsp:txXfrm>
        <a:off x="936100" y="3198906"/>
        <a:ext cx="1224142" cy="11775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A1A15E-0B8A-4A39-A974-85A455D69DC6}">
      <dsp:nvSpPr>
        <dsp:cNvPr id="0" name=""/>
        <dsp:cNvSpPr/>
      </dsp:nvSpPr>
      <dsp:spPr>
        <a:xfrm rot="16200000">
          <a:off x="264" y="54990"/>
          <a:ext cx="1402187" cy="140218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внутренний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 rot="16200000">
        <a:off x="264" y="54990"/>
        <a:ext cx="1402187" cy="1402187"/>
      </dsp:txXfrm>
    </dsp:sp>
    <dsp:sp modelId="{A2FC67E5-E6B2-489C-8B6D-2E797C54D8A4}">
      <dsp:nvSpPr>
        <dsp:cNvPr id="0" name=""/>
        <dsp:cNvSpPr/>
      </dsp:nvSpPr>
      <dsp:spPr>
        <a:xfrm rot="5400000">
          <a:off x="1477867" y="54990"/>
          <a:ext cx="1402187" cy="140218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конфликт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1477867" y="54990"/>
        <a:ext cx="1402187" cy="140218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E7654F-6C4B-4DE6-A374-5C0F0B0857E8}">
      <dsp:nvSpPr>
        <dsp:cNvPr id="0" name=""/>
        <dsp:cNvSpPr/>
      </dsp:nvSpPr>
      <dsp:spPr>
        <a:xfrm rot="16200000">
          <a:off x="217312" y="-1286"/>
          <a:ext cx="1453359" cy="1455931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внутренние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 rot="16200000">
        <a:off x="217312" y="-1286"/>
        <a:ext cx="1453359" cy="1455931"/>
      </dsp:txXfrm>
    </dsp:sp>
    <dsp:sp modelId="{AFE8727D-5158-41E3-9927-FD30ECC4C986}">
      <dsp:nvSpPr>
        <dsp:cNvPr id="0" name=""/>
        <dsp:cNvSpPr/>
      </dsp:nvSpPr>
      <dsp:spPr>
        <a:xfrm rot="5400000">
          <a:off x="1976769" y="-703"/>
          <a:ext cx="1453359" cy="1455931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179388" algn="l"/>
              <a:tab pos="630238" algn="l"/>
              <a:tab pos="989013" algn="l"/>
            </a:tabLst>
          </a:pP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1976769" y="-703"/>
        <a:ext cx="1453359" cy="145593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1635D0-0633-4E2F-A59F-F36950FDA167}">
      <dsp:nvSpPr>
        <dsp:cNvPr id="0" name=""/>
        <dsp:cNvSpPr/>
      </dsp:nvSpPr>
      <dsp:spPr>
        <a:xfrm>
          <a:off x="216023" y="864098"/>
          <a:ext cx="1424451" cy="13631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Семья</a:t>
          </a:r>
          <a:endParaRPr lang="ru-RU" sz="2700" kern="1200" dirty="0"/>
        </a:p>
      </dsp:txBody>
      <dsp:txXfrm>
        <a:off x="216023" y="864098"/>
        <a:ext cx="1424451" cy="1363160"/>
      </dsp:txXfrm>
    </dsp:sp>
    <dsp:sp modelId="{C2DD1793-33A5-42E2-AF0E-310B2675BCEA}">
      <dsp:nvSpPr>
        <dsp:cNvPr id="0" name=""/>
        <dsp:cNvSpPr/>
      </dsp:nvSpPr>
      <dsp:spPr>
        <a:xfrm>
          <a:off x="655235" y="2595275"/>
          <a:ext cx="619637" cy="619637"/>
        </a:xfrm>
        <a:prstGeom prst="mathPlus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655235" y="2595275"/>
        <a:ext cx="619637" cy="619637"/>
      </dsp:txXfrm>
    </dsp:sp>
    <dsp:sp modelId="{3921D4FA-2498-4094-9B55-836C9A7F0953}">
      <dsp:nvSpPr>
        <dsp:cNvPr id="0" name=""/>
        <dsp:cNvSpPr/>
      </dsp:nvSpPr>
      <dsp:spPr>
        <a:xfrm>
          <a:off x="260380" y="3639895"/>
          <a:ext cx="1466309" cy="126999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ДОУ</a:t>
          </a:r>
          <a:endParaRPr lang="ru-RU" sz="2700" kern="1200" dirty="0"/>
        </a:p>
      </dsp:txBody>
      <dsp:txXfrm>
        <a:off x="260380" y="3639895"/>
        <a:ext cx="1466309" cy="1269990"/>
      </dsp:txXfrm>
    </dsp:sp>
    <dsp:sp modelId="{F037DE86-A753-4958-900A-1D267471C911}">
      <dsp:nvSpPr>
        <dsp:cNvPr id="0" name=""/>
        <dsp:cNvSpPr/>
      </dsp:nvSpPr>
      <dsp:spPr>
        <a:xfrm rot="21503046">
          <a:off x="1377870" y="2529453"/>
          <a:ext cx="660377" cy="6985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21503046">
        <a:off x="1377870" y="2529453"/>
        <a:ext cx="660377" cy="698570"/>
      </dsp:txXfrm>
    </dsp:sp>
    <dsp:sp modelId="{DB78ED82-05DD-44FF-9B69-F8DE3E2E6DF3}">
      <dsp:nvSpPr>
        <dsp:cNvPr id="0" name=""/>
        <dsp:cNvSpPr/>
      </dsp:nvSpPr>
      <dsp:spPr>
        <a:xfrm>
          <a:off x="2109551" y="1756404"/>
          <a:ext cx="2136682" cy="2136682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Факторы, влияющие на воспитание ребенка</a:t>
          </a:r>
          <a:endParaRPr lang="ru-RU" sz="2000" b="1" kern="1200" dirty="0"/>
        </a:p>
      </dsp:txBody>
      <dsp:txXfrm>
        <a:off x="2109551" y="1756404"/>
        <a:ext cx="2136682" cy="213668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072392-63AB-4C51-A494-7CF6F5EC3F0C}">
      <dsp:nvSpPr>
        <dsp:cNvPr id="0" name=""/>
        <dsp:cNvSpPr/>
      </dsp:nvSpPr>
      <dsp:spPr>
        <a:xfrm>
          <a:off x="2815205" y="222"/>
          <a:ext cx="1930429" cy="106545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социальное положение</a:t>
          </a:r>
          <a:endParaRPr lang="ru-RU" sz="1600" b="1" kern="1200" dirty="0"/>
        </a:p>
      </dsp:txBody>
      <dsp:txXfrm>
        <a:off x="2815205" y="222"/>
        <a:ext cx="1930429" cy="1065458"/>
      </dsp:txXfrm>
    </dsp:sp>
    <dsp:sp modelId="{6D0F51F4-8320-425F-8F91-A91B6A9CF99A}">
      <dsp:nvSpPr>
        <dsp:cNvPr id="0" name=""/>
        <dsp:cNvSpPr/>
      </dsp:nvSpPr>
      <dsp:spPr>
        <a:xfrm>
          <a:off x="2412768" y="754574"/>
          <a:ext cx="4254454" cy="4254454"/>
        </a:xfrm>
        <a:custGeom>
          <a:avLst/>
          <a:gdLst/>
          <a:ahLst/>
          <a:cxnLst/>
          <a:rect l="0" t="0" r="0" b="0"/>
          <a:pathLst>
            <a:path>
              <a:moveTo>
                <a:pt x="2349039" y="11596"/>
              </a:moveTo>
              <a:arcTo wR="2127227" hR="2127227" stAng="16559118" swAng="264299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E417D-6C7D-4CF1-AB1F-B76345EC2723}">
      <dsp:nvSpPr>
        <dsp:cNvPr id="0" name=""/>
        <dsp:cNvSpPr/>
      </dsp:nvSpPr>
      <dsp:spPr>
        <a:xfrm>
          <a:off x="5400601" y="1527947"/>
          <a:ext cx="1930429" cy="106545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материальное положение</a:t>
          </a:r>
          <a:endParaRPr lang="ru-RU" sz="1600" b="1" kern="1200" dirty="0"/>
        </a:p>
      </dsp:txBody>
      <dsp:txXfrm>
        <a:off x="5400601" y="1527947"/>
        <a:ext cx="1930429" cy="1065458"/>
      </dsp:txXfrm>
    </dsp:sp>
    <dsp:sp modelId="{9F7DB937-F917-4DB7-AA31-A0E89BFF55E9}">
      <dsp:nvSpPr>
        <dsp:cNvPr id="0" name=""/>
        <dsp:cNvSpPr/>
      </dsp:nvSpPr>
      <dsp:spPr>
        <a:xfrm>
          <a:off x="2243334" y="-52555"/>
          <a:ext cx="4254454" cy="4254454"/>
        </a:xfrm>
        <a:custGeom>
          <a:avLst/>
          <a:gdLst/>
          <a:ahLst/>
          <a:cxnLst/>
          <a:rect l="0" t="0" r="0" b="0"/>
          <a:pathLst>
            <a:path>
              <a:moveTo>
                <a:pt x="4186433" y="2660860"/>
              </a:moveTo>
              <a:arcTo wR="2127227" hR="2127227" stAng="871700" swAng="2493084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1D4B9-3976-4695-94C1-28743FB27C47}">
      <dsp:nvSpPr>
        <dsp:cNvPr id="0" name=""/>
        <dsp:cNvSpPr/>
      </dsp:nvSpPr>
      <dsp:spPr>
        <a:xfrm>
          <a:off x="4065557" y="3848412"/>
          <a:ext cx="1930429" cy="106545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род занятий родителей</a:t>
          </a:r>
          <a:endParaRPr lang="ru-RU" sz="1600" b="1" kern="1200" dirty="0"/>
        </a:p>
      </dsp:txBody>
      <dsp:txXfrm>
        <a:off x="4065557" y="3848412"/>
        <a:ext cx="1930429" cy="1065458"/>
      </dsp:txXfrm>
    </dsp:sp>
    <dsp:sp modelId="{644DA96C-6F84-41E5-8C77-63BBEDB4D568}">
      <dsp:nvSpPr>
        <dsp:cNvPr id="0" name=""/>
        <dsp:cNvSpPr/>
      </dsp:nvSpPr>
      <dsp:spPr>
        <a:xfrm>
          <a:off x="1653192" y="532951"/>
          <a:ext cx="4254454" cy="4254454"/>
        </a:xfrm>
        <a:custGeom>
          <a:avLst/>
          <a:gdLst/>
          <a:ahLst/>
          <a:cxnLst/>
          <a:rect l="0" t="0" r="0" b="0"/>
          <a:pathLst>
            <a:path>
              <a:moveTo>
                <a:pt x="2406712" y="4236014"/>
              </a:moveTo>
              <a:arcTo wR="2127227" hR="2127227" stAng="4947022" swAng="90595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AC865-8F76-4920-A388-10C8ABD388DA}">
      <dsp:nvSpPr>
        <dsp:cNvPr id="0" name=""/>
        <dsp:cNvSpPr/>
      </dsp:nvSpPr>
      <dsp:spPr>
        <a:xfrm>
          <a:off x="1564852" y="3848412"/>
          <a:ext cx="1930429" cy="106545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образование родителей</a:t>
          </a:r>
          <a:endParaRPr lang="ru-RU" sz="1600" b="1" kern="1200" dirty="0"/>
        </a:p>
      </dsp:txBody>
      <dsp:txXfrm>
        <a:off x="1564852" y="3848412"/>
        <a:ext cx="1930429" cy="1065458"/>
      </dsp:txXfrm>
    </dsp:sp>
    <dsp:sp modelId="{0F29E760-3270-40E4-9B05-AE8F598491DC}">
      <dsp:nvSpPr>
        <dsp:cNvPr id="0" name=""/>
        <dsp:cNvSpPr/>
      </dsp:nvSpPr>
      <dsp:spPr>
        <a:xfrm>
          <a:off x="876607" y="-162764"/>
          <a:ext cx="4254454" cy="4254454"/>
        </a:xfrm>
        <a:custGeom>
          <a:avLst/>
          <a:gdLst/>
          <a:ahLst/>
          <a:cxnLst/>
          <a:rect l="0" t="0" r="0" b="0"/>
          <a:pathLst>
            <a:path>
              <a:moveTo>
                <a:pt x="1128463" y="4005408"/>
              </a:moveTo>
              <a:arcTo wR="2127227" hR="2127227" stAng="7080167" swAng="1985666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8EADF-79FF-40CA-A2E0-65B46265D85C}">
      <dsp:nvSpPr>
        <dsp:cNvPr id="0" name=""/>
        <dsp:cNvSpPr/>
      </dsp:nvSpPr>
      <dsp:spPr>
        <a:xfrm>
          <a:off x="216033" y="1167903"/>
          <a:ext cx="1930429" cy="181386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эмоционально-нравственная атмосфера в семье, в том числе мировоззрение и ценности</a:t>
          </a:r>
          <a:endParaRPr lang="ru-RU" sz="1600" b="1" kern="1200" dirty="0"/>
        </a:p>
      </dsp:txBody>
      <dsp:txXfrm>
        <a:off x="216033" y="1167903"/>
        <a:ext cx="1930429" cy="1813868"/>
      </dsp:txXfrm>
    </dsp:sp>
    <dsp:sp modelId="{E66BB192-E677-4D72-9F72-8026A417AC06}">
      <dsp:nvSpPr>
        <dsp:cNvPr id="0" name=""/>
        <dsp:cNvSpPr/>
      </dsp:nvSpPr>
      <dsp:spPr>
        <a:xfrm>
          <a:off x="692421" y="764532"/>
          <a:ext cx="4254454" cy="4254454"/>
        </a:xfrm>
        <a:custGeom>
          <a:avLst/>
          <a:gdLst/>
          <a:ahLst/>
          <a:cxnLst/>
          <a:rect l="0" t="0" r="0" b="0"/>
          <a:pathLst>
            <a:path>
              <a:moveTo>
                <a:pt x="891471" y="395752"/>
              </a:moveTo>
              <a:arcTo wR="2127227" hR="2127227" stAng="14069069" swAng="2102648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504E6E-898F-42D5-9C79-AE5EFF3F0F0D}">
      <dsp:nvSpPr>
        <dsp:cNvPr id="0" name=""/>
        <dsp:cNvSpPr/>
      </dsp:nvSpPr>
      <dsp:spPr>
        <a:xfrm>
          <a:off x="864099" y="3237"/>
          <a:ext cx="6192680" cy="1486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chemeClr val="bg1"/>
              </a:solidFill>
            </a:rPr>
            <a:t>Чем выше уровень педагогической подготовленности родителей, тем активнее и успешнее их педагогическая деятельность</a:t>
          </a:r>
          <a:r>
            <a:rPr lang="ru-RU" sz="1800" b="0" i="0" kern="1200" dirty="0" smtClean="0">
              <a:solidFill>
                <a:schemeClr val="bg1"/>
              </a:solidFill>
            </a:rPr>
            <a:t>.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864099" y="3237"/>
        <a:ext cx="6192680" cy="1486008"/>
      </dsp:txXfrm>
    </dsp:sp>
    <dsp:sp modelId="{8C04E29E-AAAB-4794-8353-45110FD7523A}">
      <dsp:nvSpPr>
        <dsp:cNvPr id="0" name=""/>
        <dsp:cNvSpPr/>
      </dsp:nvSpPr>
      <dsp:spPr>
        <a:xfrm rot="5400000">
          <a:off x="3681813" y="1526396"/>
          <a:ext cx="557253" cy="6687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chemeClr val="bg1"/>
            </a:solidFill>
          </a:endParaRPr>
        </a:p>
      </dsp:txBody>
      <dsp:txXfrm rot="5400000">
        <a:off x="3681813" y="1526396"/>
        <a:ext cx="557253" cy="668703"/>
      </dsp:txXfrm>
    </dsp:sp>
    <dsp:sp modelId="{F8EFC8E1-ED97-437A-9F11-93E39EEF7902}">
      <dsp:nvSpPr>
        <dsp:cNvPr id="0" name=""/>
        <dsp:cNvSpPr/>
      </dsp:nvSpPr>
      <dsp:spPr>
        <a:xfrm>
          <a:off x="1800205" y="2232250"/>
          <a:ext cx="4320469" cy="720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Потребность в просвещении родителей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800205" y="2232250"/>
        <a:ext cx="4320469" cy="720075"/>
      </dsp:txXfrm>
    </dsp:sp>
    <dsp:sp modelId="{FEA9FE73-03D6-4989-B8DD-0C9166087C95}">
      <dsp:nvSpPr>
        <dsp:cNvPr id="0" name=""/>
        <dsp:cNvSpPr/>
      </dsp:nvSpPr>
      <dsp:spPr>
        <a:xfrm rot="5400000">
          <a:off x="3681813" y="2989475"/>
          <a:ext cx="557253" cy="6687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482725"/>
                <a:satOff val="6563"/>
                <a:lumOff val="27732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482725"/>
                <a:satOff val="6563"/>
                <a:lumOff val="27732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482725"/>
                <a:satOff val="6563"/>
                <a:lumOff val="2773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chemeClr val="bg1"/>
            </a:solidFill>
          </a:endParaRPr>
        </a:p>
      </dsp:txBody>
      <dsp:txXfrm rot="5400000">
        <a:off x="3681813" y="2989475"/>
        <a:ext cx="557253" cy="668703"/>
      </dsp:txXfrm>
    </dsp:sp>
    <dsp:sp modelId="{60C778C0-14A2-4A2F-A587-F34DCE9BBFCB}">
      <dsp:nvSpPr>
        <dsp:cNvPr id="0" name=""/>
        <dsp:cNvSpPr/>
      </dsp:nvSpPr>
      <dsp:spPr>
        <a:xfrm>
          <a:off x="2623032" y="3695330"/>
          <a:ext cx="2674815" cy="1486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small" baseline="0" dirty="0" smtClean="0">
              <a:solidFill>
                <a:schemeClr val="accent6">
                  <a:lumMod val="50000"/>
                </a:schemeClr>
              </a:solidFill>
            </a:rPr>
            <a:t>Потребность в формировании позиции ответственного родительства</a:t>
          </a:r>
          <a:endParaRPr lang="ru-RU" sz="1800" b="1" kern="1200" cap="small" baseline="0" dirty="0">
            <a:solidFill>
              <a:schemeClr val="accent6">
                <a:lumMod val="50000"/>
              </a:schemeClr>
            </a:solidFill>
          </a:endParaRPr>
        </a:p>
      </dsp:txBody>
      <dsp:txXfrm>
        <a:off x="2623032" y="3695330"/>
        <a:ext cx="2674815" cy="148600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59F030-84E3-43FF-8B1E-2C7588FACB4D}">
      <dsp:nvSpPr>
        <dsp:cNvPr id="0" name=""/>
        <dsp:cNvSpPr/>
      </dsp:nvSpPr>
      <dsp:spPr>
        <a:xfrm>
          <a:off x="0" y="315035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Первый тип </a:t>
          </a:r>
          <a:r>
            <a:rPr lang="ru-RU" sz="1300" b="0" kern="1200" dirty="0" smtClean="0"/>
            <a:t>- необходимость развивать личностные качества детей - учить их стойкости, трудолюбию, предупреждать развитие у детей пагубных пристрастий, способных повредить им в будущем. </a:t>
          </a:r>
          <a:endParaRPr lang="ru-RU" sz="1300" b="0" kern="1200" dirty="0"/>
        </a:p>
      </dsp:txBody>
      <dsp:txXfrm>
        <a:off x="0" y="315035"/>
        <a:ext cx="2565285" cy="1539171"/>
      </dsp:txXfrm>
    </dsp:sp>
    <dsp:sp modelId="{1123B397-E2B5-41A7-A3C1-F3D70211863C}">
      <dsp:nvSpPr>
        <dsp:cNvPr id="0" name=""/>
        <dsp:cNvSpPr/>
      </dsp:nvSpPr>
      <dsp:spPr>
        <a:xfrm>
          <a:off x="2821813" y="315035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Второй тип </a:t>
          </a:r>
          <a:r>
            <a:rPr lang="ru-RU" sz="1300" b="0" kern="1200" dirty="0" smtClean="0"/>
            <a:t>ставит на первый план проблему коммуникации, необходимость говорить с ребенком на важные для него темы, развивать взаимное доверие. </a:t>
          </a:r>
          <a:endParaRPr lang="ru-RU" sz="1300" b="0" kern="1200" dirty="0"/>
        </a:p>
      </dsp:txBody>
      <dsp:txXfrm>
        <a:off x="2821813" y="315035"/>
        <a:ext cx="2565285" cy="1539171"/>
      </dsp:txXfrm>
    </dsp:sp>
    <dsp:sp modelId="{758F19E1-C400-45A6-AAFD-BA1D2A61D411}">
      <dsp:nvSpPr>
        <dsp:cNvPr id="0" name=""/>
        <dsp:cNvSpPr/>
      </dsp:nvSpPr>
      <dsp:spPr>
        <a:xfrm>
          <a:off x="5643627" y="315035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Третий тип </a:t>
          </a:r>
          <a:r>
            <a:rPr lang="ru-RU" sz="1300" b="0" kern="1200" dirty="0" smtClean="0"/>
            <a:t>выводит на первое место материальный фактор - необходимость для ответственного родителя одевать детей, оплачивать их учебу, обеспечивать их карманными деньгами. </a:t>
          </a:r>
          <a:endParaRPr lang="ru-RU" sz="1300" b="0" kern="1200" dirty="0"/>
        </a:p>
      </dsp:txBody>
      <dsp:txXfrm>
        <a:off x="5643627" y="315035"/>
        <a:ext cx="2565285" cy="1539171"/>
      </dsp:txXfrm>
    </dsp:sp>
    <dsp:sp modelId="{7E2ACE9A-D30A-4375-B77F-C78C0125D3E3}">
      <dsp:nvSpPr>
        <dsp:cNvPr id="0" name=""/>
        <dsp:cNvSpPr/>
      </dsp:nvSpPr>
      <dsp:spPr>
        <a:xfrm>
          <a:off x="0" y="2110734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Четвертый тип </a:t>
          </a:r>
          <a:r>
            <a:rPr lang="ru-RU" sz="1300" b="0" kern="1200" dirty="0" smtClean="0"/>
            <a:t>подчеркивает значение социализации, привития ребенку важных общественных норм. </a:t>
          </a:r>
          <a:endParaRPr lang="ru-RU" sz="1300" b="0" kern="1200" dirty="0"/>
        </a:p>
      </dsp:txBody>
      <dsp:txXfrm>
        <a:off x="0" y="2110734"/>
        <a:ext cx="2565285" cy="1539171"/>
      </dsp:txXfrm>
    </dsp:sp>
    <dsp:sp modelId="{1C6EA4BF-EB56-42FD-9520-3E354DCBDE2A}">
      <dsp:nvSpPr>
        <dsp:cNvPr id="0" name=""/>
        <dsp:cNvSpPr/>
      </dsp:nvSpPr>
      <dsp:spPr>
        <a:xfrm>
          <a:off x="2821813" y="2110734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Для пятого типа </a:t>
          </a:r>
          <a:r>
            <a:rPr lang="ru-RU" sz="1300" b="0" kern="1200" dirty="0" smtClean="0"/>
            <a:t>важнее всего в ответственном </a:t>
          </a:r>
          <a:r>
            <a:rPr lang="ru-RU" sz="1300" b="0" kern="1200" dirty="0" err="1" smtClean="0"/>
            <a:t>родительстве</a:t>
          </a:r>
          <a:r>
            <a:rPr lang="ru-RU" sz="1300" b="0" kern="1200" dirty="0" smtClean="0"/>
            <a:t> формирование в сознании ребенка адекватных представлений о свободе, ее границах и ее возможностях</a:t>
          </a:r>
          <a:endParaRPr lang="ru-RU" sz="1300" b="0" kern="1200" dirty="0"/>
        </a:p>
      </dsp:txBody>
      <dsp:txXfrm>
        <a:off x="2821813" y="2110734"/>
        <a:ext cx="2565285" cy="1539171"/>
      </dsp:txXfrm>
    </dsp:sp>
    <dsp:sp modelId="{2B964C81-3BD3-4677-82AE-E224E8641A97}">
      <dsp:nvSpPr>
        <dsp:cNvPr id="0" name=""/>
        <dsp:cNvSpPr/>
      </dsp:nvSpPr>
      <dsp:spPr>
        <a:xfrm>
          <a:off x="5643627" y="2110734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Шестой тип </a:t>
          </a:r>
          <a:r>
            <a:rPr lang="ru-RU" sz="1300" b="0" kern="1200" dirty="0" smtClean="0"/>
            <a:t>действия охранительного плана: ответственный родитель, полагает он, должен защитить ребенка от плохой компании, он должен знать круг друзей своего ребенка, чтобы понимать, кто среди них может стать для него угрозой</a:t>
          </a:r>
          <a:endParaRPr lang="ru-RU" sz="1300" b="0" kern="1200" dirty="0"/>
        </a:p>
      </dsp:txBody>
      <dsp:txXfrm>
        <a:off x="5643627" y="2110734"/>
        <a:ext cx="2565285" cy="1539171"/>
      </dsp:txXfrm>
    </dsp:sp>
    <dsp:sp modelId="{CB4A5C10-5160-43A8-BC08-45789BB775C9}">
      <dsp:nvSpPr>
        <dsp:cNvPr id="0" name=""/>
        <dsp:cNvSpPr/>
      </dsp:nvSpPr>
      <dsp:spPr>
        <a:xfrm>
          <a:off x="2821813" y="3906434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cap="small" baseline="0" dirty="0" smtClean="0"/>
            <a:t>Седьмой тип </a:t>
          </a:r>
          <a:r>
            <a:rPr lang="ru-RU" sz="1300" b="0" kern="1200" dirty="0" smtClean="0"/>
            <a:t>ставит во главу угла воспитание в ребенке патриотических убеждений и приобщение его к вере и церкви</a:t>
          </a:r>
          <a:endParaRPr lang="ru-RU" sz="1300" b="0" kern="1200" dirty="0"/>
        </a:p>
      </dsp:txBody>
      <dsp:txXfrm>
        <a:off x="2821813" y="3906434"/>
        <a:ext cx="2565285" cy="1539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8E941-B62D-4A4F-9860-CEFA3942A1DF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21642-5EC5-436A-8F94-AC0A313A106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434C2-626A-4101-8157-3A5A0B6023D0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2F4F7-1276-4232-9A6C-19C82D77E00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7C4F-4AEB-4885-B3C6-32BF77B85E0C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3527-3F9D-4A16-9FBC-B54133420B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E5EB-36EB-48D7-A031-5B1691A37986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D671A-6DA3-4FEC-893B-A50EBCD982C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64593-C553-446E-9687-99B2BEFD5B48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6A525-EA81-4363-8691-9634968B49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53BB1-A718-4092-A0AF-5B71E87C834D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0AA1A-7624-4F8E-8D6F-6219B1B1ADA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A0BDD-5171-4A44-ABCE-9202EEAB6A6F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C6973-A1D4-4181-9CE8-D70CC63BAB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6AB77-9D67-4AA7-8928-539F03039D2B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0888B-F05E-40DD-A5B7-9A4C2973FFE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DAFF1-DDB7-4BD4-A3D1-407B8F8D6968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5E4D-887F-4CF4-B89A-1CB352F5C91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ABABD-A945-4E89-AD7B-76BD7D939513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E8851-5EEF-4F0E-8C0D-36107061296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CAFEA-DBFF-405A-B687-CF7717951B19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995D7-C7D2-4B8E-A5D2-094331BDE0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0404C2-1DA5-426A-AC4C-C3CA701EA8F1}" type="datetimeFigureOut">
              <a:rPr lang="fr-FR"/>
              <a:pPr>
                <a:defRPr/>
              </a:pPr>
              <a:t>09/01/2017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E50395-BDCF-4FCF-BB99-3B1DB0D352E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image" Target="../media/image5.jpeg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468313" y="1268413"/>
            <a:ext cx="8351837" cy="1944687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593B2A"/>
                </a:solidFill>
              </a:rPr>
              <a:t>Взаимодействие семьи и ДОУ </a:t>
            </a:r>
            <a:br>
              <a:rPr lang="ru-RU" dirty="0" smtClean="0">
                <a:solidFill>
                  <a:srgbClr val="593B2A"/>
                </a:solidFill>
              </a:rPr>
            </a:br>
            <a:r>
              <a:rPr lang="ru-RU" dirty="0" smtClean="0">
                <a:solidFill>
                  <a:srgbClr val="593B2A"/>
                </a:solidFill>
              </a:rPr>
              <a:t>в аспекте формирования позиции ответственного родительства</a:t>
            </a:r>
            <a:br>
              <a:rPr lang="ru-RU" dirty="0" smtClean="0">
                <a:solidFill>
                  <a:srgbClr val="593B2A"/>
                </a:solidFill>
              </a:rPr>
            </a:br>
            <a:endParaRPr lang="fr-FR" dirty="0" smtClean="0">
              <a:solidFill>
                <a:srgbClr val="593B2A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8820472" cy="21590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rgbClr val="593B2A"/>
                </a:solidFill>
              </a:rPr>
              <a:t>Муниципальное автономное дошкольное образовательное учреждение Белоярского района «Детский сад «Олененок» с.Казым»</a:t>
            </a:r>
            <a:endParaRPr lang="fr-FR" sz="2000" dirty="0" smtClean="0">
              <a:solidFill>
                <a:srgbClr val="593B2A"/>
              </a:solidFill>
            </a:endParaRPr>
          </a:p>
        </p:txBody>
      </p:sp>
      <p:pic>
        <p:nvPicPr>
          <p:cNvPr id="5" name="Picture 2" descr="Картинка 1 из 96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573016"/>
            <a:ext cx="3592371" cy="2873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593B2A"/>
                </a:solidFill>
              </a:rPr>
              <a:t>Воспитание ребенка</a:t>
            </a:r>
            <a:endParaRPr lang="fr-FR" smtClean="0">
              <a:solidFill>
                <a:srgbClr val="593B2A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229600" cy="46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6" name="Picture 2" descr="Картинка 12 из 9600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3573463"/>
            <a:ext cx="4411662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Двойная стрелка влево/вправо 6"/>
          <p:cNvSpPr/>
          <p:nvPr/>
        </p:nvSpPr>
        <p:spPr>
          <a:xfrm>
            <a:off x="4140200" y="1700213"/>
            <a:ext cx="503238" cy="2889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Картинка 38 из 18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2349500"/>
            <a:ext cx="4100513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23528" y="2132856"/>
          <a:ext cx="3096344" cy="4536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5436096" y="1988840"/>
          <a:ext cx="2880320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5148064" y="3429000"/>
          <a:ext cx="3744000" cy="145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7" name="Заголовок 5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663300"/>
                </a:solidFill>
              </a:rPr>
              <a:t>Схемы взаимодействия с семьей</a:t>
            </a:r>
            <a:endParaRPr lang="ru-RU" dirty="0">
              <a:solidFill>
                <a:srgbClr val="663300"/>
              </a:solidFill>
            </a:endParaRPr>
          </a:p>
        </p:txBody>
      </p:sp>
      <p:sp>
        <p:nvSpPr>
          <p:cNvPr id="4103" name="TextBox 17"/>
          <p:cNvSpPr txBox="1">
            <a:spLocks noChangeArrowheads="1"/>
          </p:cNvSpPr>
          <p:nvPr/>
        </p:nvSpPr>
        <p:spPr bwMode="auto">
          <a:xfrm>
            <a:off x="5292725" y="1125538"/>
            <a:ext cx="32400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>
                <a:solidFill>
                  <a:srgbClr val="00B050"/>
                </a:solidFill>
              </a:rPr>
              <a:t>Реакция ребенка на разное воспитание в семье  и ДОУ</a:t>
            </a:r>
          </a:p>
        </p:txBody>
      </p:sp>
      <p:sp>
        <p:nvSpPr>
          <p:cNvPr id="4104" name="TextBox 18"/>
          <p:cNvSpPr txBox="1">
            <a:spLocks noChangeArrowheads="1"/>
          </p:cNvSpPr>
          <p:nvPr/>
        </p:nvSpPr>
        <p:spPr bwMode="auto">
          <a:xfrm>
            <a:off x="468313" y="1341438"/>
            <a:ext cx="29511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>
                <a:solidFill>
                  <a:srgbClr val="C00000"/>
                </a:solidFill>
              </a:rPr>
              <a:t>Позиции семь и ДОУ </a:t>
            </a:r>
            <a:br>
              <a:rPr lang="ru-RU" b="1" u="sng">
                <a:solidFill>
                  <a:srgbClr val="C00000"/>
                </a:solidFill>
              </a:rPr>
            </a:br>
            <a:r>
              <a:rPr lang="ru-RU" b="1" u="sng">
                <a:solidFill>
                  <a:srgbClr val="C00000"/>
                </a:solidFill>
              </a:rPr>
              <a:t>в воспитании ребенка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3635375" y="1557338"/>
            <a:ext cx="1873250" cy="15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Правая фигурная скобка 21"/>
          <p:cNvSpPr/>
          <p:nvPr/>
        </p:nvSpPr>
        <p:spPr>
          <a:xfrm rot="5400000">
            <a:off x="6660357" y="3285331"/>
            <a:ext cx="647700" cy="3671887"/>
          </a:xfrm>
          <a:prstGeom prst="rightBrace">
            <a:avLst>
              <a:gd name="adj1" fmla="val 52281"/>
              <a:gd name="adj2" fmla="val 50000"/>
            </a:avLst>
          </a:prstGeom>
          <a:ln>
            <a:solidFill>
              <a:srgbClr val="6633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07" name="TextBox 22"/>
          <p:cNvSpPr txBox="1">
            <a:spLocks noChangeArrowheads="1"/>
          </p:cNvSpPr>
          <p:nvPr/>
        </p:nvSpPr>
        <p:spPr bwMode="auto">
          <a:xfrm>
            <a:off x="4787900" y="5516563"/>
            <a:ext cx="4032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593B2A"/>
                </a:solidFill>
              </a:rPr>
              <a:t>Возможно возникновение замкнутости,  стресса, недоверия, лицемерия</a:t>
            </a:r>
          </a:p>
        </p:txBody>
      </p:sp>
      <p:sp>
        <p:nvSpPr>
          <p:cNvPr id="4108" name="TextBox 23"/>
          <p:cNvSpPr txBox="1">
            <a:spLocks noChangeArrowheads="1"/>
          </p:cNvSpPr>
          <p:nvPr/>
        </p:nvSpPr>
        <p:spPr bwMode="auto">
          <a:xfrm>
            <a:off x="7092950" y="4005263"/>
            <a:ext cx="14398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300" b="1">
                <a:solidFill>
                  <a:srgbClr val="593B2A"/>
                </a:solidFill>
              </a:rPr>
              <a:t>противоречия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а 96 из 18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492375"/>
            <a:ext cx="2492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0" y="692696"/>
          <a:ext cx="4248472" cy="564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663300"/>
                </a:solidFill>
              </a:rPr>
              <a:t>Схемы взаимодействия с семьей</a:t>
            </a:r>
            <a:endParaRPr lang="ru-RU" dirty="0">
              <a:solidFill>
                <a:srgbClr val="663300"/>
              </a:solidFill>
            </a:endParaRPr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3995738" y="1196975"/>
            <a:ext cx="431800" cy="4968875"/>
          </a:xfrm>
          <a:prstGeom prst="rightBrace">
            <a:avLst>
              <a:gd name="adj1" fmla="val 157524"/>
              <a:gd name="adj2" fmla="val 50000"/>
            </a:avLst>
          </a:prstGeom>
          <a:ln>
            <a:solidFill>
              <a:srgbClr val="6633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5580063" y="1341438"/>
            <a:ext cx="33131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SzPct val="120000"/>
              <a:buFont typeface="Wingdings" pitchFamily="2" charset="2"/>
              <a:buChar char=""/>
            </a:pPr>
            <a:r>
              <a:rPr lang="ru-RU" sz="2200" b="1">
                <a:solidFill>
                  <a:srgbClr val="663300"/>
                </a:solidFill>
              </a:rPr>
              <a:t> взаимодействие</a:t>
            </a:r>
          </a:p>
          <a:p>
            <a:pPr>
              <a:lnSpc>
                <a:spcPct val="150000"/>
              </a:lnSpc>
              <a:buSzPct val="120000"/>
              <a:buFont typeface="Wingdings" pitchFamily="2" charset="2"/>
              <a:buChar char=""/>
            </a:pPr>
            <a:r>
              <a:rPr lang="ru-RU" sz="2200" b="1">
                <a:solidFill>
                  <a:srgbClr val="663300"/>
                </a:solidFill>
              </a:rPr>
              <a:t> взаимодополнение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7524750" y="2781300"/>
            <a:ext cx="431800" cy="863600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8" name="TextBox 12"/>
          <p:cNvSpPr txBox="1">
            <a:spLocks noChangeArrowheads="1"/>
          </p:cNvSpPr>
          <p:nvPr/>
        </p:nvSpPr>
        <p:spPr bwMode="auto">
          <a:xfrm>
            <a:off x="6551613" y="4005263"/>
            <a:ext cx="25923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>
                <a:solidFill>
                  <a:srgbClr val="663300"/>
                </a:solidFill>
              </a:rPr>
              <a:t>Высокие результаты воспитательного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663300"/>
                </a:solidFill>
              </a:rPr>
              <a:t>Успешному решению задач по воспитанию</a:t>
            </a:r>
            <a:br>
              <a:rPr lang="ru-RU" sz="2800" dirty="0" smtClean="0">
                <a:solidFill>
                  <a:srgbClr val="663300"/>
                </a:solidFill>
              </a:rPr>
            </a:br>
            <a:r>
              <a:rPr lang="ru-RU" sz="2800" dirty="0" smtClean="0">
                <a:solidFill>
                  <a:srgbClr val="663300"/>
                </a:solidFill>
              </a:rPr>
              <a:t> и развитию детей будут способствовать основные направления:</a:t>
            </a:r>
            <a:endParaRPr lang="ru-RU" sz="2800" dirty="0">
              <a:solidFill>
                <a:srgbClr val="663300"/>
              </a:solidFill>
            </a:endParaRPr>
          </a:p>
        </p:txBody>
      </p:sp>
      <p:sp>
        <p:nvSpPr>
          <p:cNvPr id="6147" name="TextBox 8"/>
          <p:cNvSpPr txBox="1">
            <a:spLocks noChangeArrowheads="1"/>
          </p:cNvSpPr>
          <p:nvPr/>
        </p:nvSpPr>
        <p:spPr bwMode="auto">
          <a:xfrm>
            <a:off x="4067175" y="1412875"/>
            <a:ext cx="4537075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>
                <a:solidFill>
                  <a:srgbClr val="C00000"/>
                </a:solidFill>
              </a:rPr>
              <a:t>1. Сближение и тесное взаимодействие разных специалистов (педагогов, врачей, психологов, представителей социальных структур).</a:t>
            </a:r>
          </a:p>
          <a:p>
            <a:pPr>
              <a:spcAft>
                <a:spcPts val="1200"/>
              </a:spcAft>
            </a:pPr>
            <a:r>
              <a:rPr lang="ru-RU">
                <a:solidFill>
                  <a:srgbClr val="C00000"/>
                </a:solidFill>
              </a:rPr>
              <a:t>2 Выработка единых подходов по оказанию всесторонней квалифицированной помощи ребенку и родителям.</a:t>
            </a:r>
          </a:p>
          <a:p>
            <a:pPr>
              <a:spcAft>
                <a:spcPts val="1200"/>
              </a:spcAft>
            </a:pPr>
            <a:r>
              <a:rPr lang="ru-RU">
                <a:solidFill>
                  <a:srgbClr val="C00000"/>
                </a:solidFill>
              </a:rPr>
              <a:t>3. Постоянная информированность родителей о достижениях, имеющихся в системе воспитания детей.</a:t>
            </a:r>
          </a:p>
          <a:p>
            <a:pPr>
              <a:spcAft>
                <a:spcPts val="1200"/>
              </a:spcAft>
            </a:pPr>
            <a:r>
              <a:rPr lang="ru-RU">
                <a:solidFill>
                  <a:srgbClr val="C00000"/>
                </a:solidFill>
              </a:rPr>
              <a:t>4. Включение родителей в общее образовательное пространство с учетом интересов ребенка, особенностей его развития и состояния здоровья.</a:t>
            </a:r>
          </a:p>
          <a:p>
            <a:pPr>
              <a:spcAft>
                <a:spcPts val="1200"/>
              </a:spcAft>
            </a:pPr>
            <a:r>
              <a:rPr lang="ru-RU">
                <a:solidFill>
                  <a:srgbClr val="C00000"/>
                </a:solidFill>
              </a:rPr>
              <a:t> </a:t>
            </a:r>
          </a:p>
          <a:p>
            <a:endParaRPr lang="ru-RU">
              <a:solidFill>
                <a:srgbClr val="C00000"/>
              </a:solidFill>
            </a:endParaRPr>
          </a:p>
        </p:txBody>
      </p:sp>
      <p:pic>
        <p:nvPicPr>
          <p:cNvPr id="32770" name="Picture 2" descr="Картинка 12 из 96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3266884" cy="4077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200" b="1" cap="small" dirty="0" smtClean="0">
                <a:solidFill>
                  <a:srgbClr val="663300"/>
                </a:solidFill>
              </a:rPr>
              <a:t>Семья имеет приоритет как основной источник социализации </a:t>
            </a:r>
            <a:br>
              <a:rPr lang="ru-RU" sz="2200" b="1" cap="small" dirty="0" smtClean="0">
                <a:solidFill>
                  <a:srgbClr val="663300"/>
                </a:solidFill>
              </a:rPr>
            </a:br>
            <a:r>
              <a:rPr lang="ru-RU" sz="2200" b="1" cap="small" dirty="0" smtClean="0">
                <a:solidFill>
                  <a:srgbClr val="663300"/>
                </a:solidFill>
              </a:rPr>
              <a:t>и обладает огромными возможностями в формировании личности, поэтому так велика ответственность семьи за воспитание.</a:t>
            </a:r>
            <a:endParaRPr lang="ru-RU" sz="2200" b="1" cap="small" dirty="0">
              <a:solidFill>
                <a:srgbClr val="663300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55576" y="1397000"/>
          <a:ext cx="756084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3203575" y="2565400"/>
            <a:ext cx="2592388" cy="2592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73" name="TextBox 9"/>
          <p:cNvSpPr txBox="1">
            <a:spLocks noChangeArrowheads="1"/>
          </p:cNvSpPr>
          <p:nvPr/>
        </p:nvSpPr>
        <p:spPr bwMode="auto">
          <a:xfrm>
            <a:off x="3492500" y="3213100"/>
            <a:ext cx="21590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>
                <a:solidFill>
                  <a:schemeClr val="bg1"/>
                </a:solidFill>
              </a:rPr>
              <a:t>Факторы, влияющие на социализирующую, воспитательную функцию семьи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Схема 15"/>
          <p:cNvGraphicFramePr/>
          <p:nvPr/>
        </p:nvGraphicFramePr>
        <p:xfrm>
          <a:off x="-612576" y="692696"/>
          <a:ext cx="79208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6868" name="Picture 4" descr="http://s55.radikal.ru/i149/0811/9d/665399cb8c31.jpg"/>
          <p:cNvPicPr>
            <a:picLocks noChangeAspect="1" noChangeArrowheads="1"/>
          </p:cNvPicPr>
          <p:nvPr/>
        </p:nvPicPr>
        <p:blipFill>
          <a:blip r:embed="rId8" cstate="print">
            <a:lum contrast="-10000"/>
          </a:blip>
          <a:srcRect/>
          <a:stretch>
            <a:fillRect/>
          </a:stretch>
        </p:blipFill>
        <p:spPr bwMode="auto">
          <a:xfrm>
            <a:off x="5158036" y="3789040"/>
            <a:ext cx="3651982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8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Ответственное родительство</a:t>
            </a:r>
          </a:p>
        </p:txBody>
      </p:sp>
      <p:pic>
        <p:nvPicPr>
          <p:cNvPr id="40962" name="Picture 2" descr="Картинка 3 из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3" y="1628800"/>
            <a:ext cx="3600400" cy="426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4356100" y="981075"/>
            <a:ext cx="4572000" cy="55165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– это не состояние, а процесс или, если быть более точным</a:t>
            </a:r>
            <a:r>
              <a:rPr lang="ru-RU" i="1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ru-RU" sz="1900" i="1" dirty="0">
                <a:solidFill>
                  <a:srgbClr val="C00000"/>
                </a:solidFill>
                <a:latin typeface="Calibri" pitchFamily="34" charset="0"/>
              </a:rPr>
              <a:t>сумма процессов</a:t>
            </a:r>
            <a:r>
              <a:rPr lang="ru-RU" sz="190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протекающих в разных измерениях. </a:t>
            </a:r>
          </a:p>
          <a:p>
            <a:pPr>
              <a:lnSpc>
                <a:spcPct val="150000"/>
              </a:lnSpc>
              <a:defRPr/>
            </a:pPr>
            <a:endParaRPr lang="ru-RU" dirty="0">
              <a:solidFill>
                <a:srgbClr val="C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Ключевыми измерениями ответственного родительства являются следующие:</a:t>
            </a:r>
          </a:p>
          <a:p>
            <a:pPr>
              <a:lnSpc>
                <a:spcPct val="150000"/>
              </a:lnSpc>
              <a:defRPr/>
            </a:pPr>
            <a:endParaRPr lang="ru-RU" dirty="0">
              <a:solidFill>
                <a:srgbClr val="C00000"/>
              </a:solidFill>
              <a:latin typeface="Calibri" pitchFamily="34" charset="0"/>
            </a:endParaRPr>
          </a:p>
          <a:p>
            <a:pPr marL="623888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Коммуникативное</a:t>
            </a:r>
          </a:p>
          <a:p>
            <a:pPr marL="623888" lvl="1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Эмоциональное</a:t>
            </a:r>
          </a:p>
          <a:p>
            <a:pPr marL="623888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Нормативное</a:t>
            </a:r>
          </a:p>
          <a:p>
            <a:pPr marL="623888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Экономическое</a:t>
            </a:r>
          </a:p>
          <a:p>
            <a:pPr marL="623888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Охранительное</a:t>
            </a:r>
          </a:p>
          <a:p>
            <a:pPr marL="623888" lvl="1">
              <a:lnSpc>
                <a:spcPct val="150000"/>
              </a:lnSpc>
              <a:buClr>
                <a:srgbClr val="C00000"/>
              </a:buClr>
              <a:buSzPct val="140000"/>
              <a:buFont typeface="Wingdings" pitchFamily="2" charset="2"/>
              <a:buChar char=""/>
              <a:tabLst>
                <a:tab pos="1257300" algn="l"/>
              </a:tabLst>
              <a:defRPr/>
            </a:pPr>
            <a:r>
              <a:rPr lang="ru-RU" dirty="0">
                <a:solidFill>
                  <a:srgbClr val="C00000"/>
                </a:solidFill>
                <a:latin typeface="Calibri" pitchFamily="34" charset="0"/>
              </a:rPr>
              <a:t> 	Духовное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539552" y="836712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67" name="TextBox 9"/>
          <p:cNvSpPr txBox="1">
            <a:spLocks noChangeArrowheads="1"/>
          </p:cNvSpPr>
          <p:nvPr/>
        </p:nvSpPr>
        <p:spPr bwMode="auto">
          <a:xfrm>
            <a:off x="6084888" y="5013325"/>
            <a:ext cx="27352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rgbClr val="663300"/>
                </a:solidFill>
              </a:rPr>
              <a:t>Результаты исследования «Семья и родительство в современной</a:t>
            </a:r>
          </a:p>
          <a:p>
            <a:pPr algn="r"/>
            <a:r>
              <a:rPr lang="ru-RU" sz="1200">
                <a:solidFill>
                  <a:srgbClr val="663300"/>
                </a:solidFill>
              </a:rPr>
              <a:t> России », которое в 2009 году по заказу Фонда поддержки детей , находящихся в трудной жизненной ситуации , провел Институт социологии РАН.</a:t>
            </a:r>
          </a:p>
          <a:p>
            <a:endParaRPr lang="ru-RU" sz="1200"/>
          </a:p>
        </p:txBody>
      </p:sp>
      <p:sp>
        <p:nvSpPr>
          <p:cNvPr id="11" name="Прямоугольник 10"/>
          <p:cNvSpPr/>
          <p:nvPr/>
        </p:nvSpPr>
        <p:spPr>
          <a:xfrm>
            <a:off x="323850" y="333375"/>
            <a:ext cx="882015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000" cap="small" dirty="0">
                <a:solidFill>
                  <a:srgbClr val="663300"/>
                </a:solidFill>
                <a:latin typeface="+mj-lt"/>
                <a:ea typeface="+mj-ea"/>
                <a:cs typeface="+mj-cs"/>
              </a:rPr>
              <a:t>7 типов понимания ответственного родительства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s58.radikal.ru/i162/0811/7e/298640e7880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3152" y="2204864"/>
            <a:ext cx="4750848" cy="33722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1986" name="Rectangle 2"/>
          <p:cNvSpPr>
            <a:spLocks noChangeArrowheads="1"/>
          </p:cNvSpPr>
          <p:nvPr/>
        </p:nvSpPr>
        <p:spPr bwMode="auto">
          <a:xfrm flipH="1">
            <a:off x="179512" y="840487"/>
            <a:ext cx="4824536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50000"/>
              </a:lnSpc>
              <a:defRPr/>
            </a:pP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Стратегии </a:t>
            </a: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обучения родительству для отцов и матерей должны строиться </a:t>
            </a:r>
            <a:b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по разным схемам:</a:t>
            </a:r>
            <a:b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для женщин </a:t>
            </a: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должна быть предусмотрена возможность интерактивного общения, </a:t>
            </a:r>
          </a:p>
          <a:p>
            <a:pPr algn="ctr" eaLnBrk="0" hangingPunct="0">
              <a:lnSpc>
                <a:spcPct val="150000"/>
              </a:lnSpc>
              <a:defRPr/>
            </a:pP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Fill>
                  <a:solidFill>
                    <a:srgbClr val="663300"/>
                  </a:solidFill>
                </a:uFill>
                <a:latin typeface="+mn-lt"/>
                <a:ea typeface="Times New Roman" pitchFamily="18" charset="0"/>
                <a:cs typeface="Times New Roman" pitchFamily="18" charset="0"/>
              </a:rPr>
              <a:t>для мужчин </a:t>
            </a: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Fill>
                  <a:solidFill>
                    <a:srgbClr val="663300"/>
                  </a:solidFill>
                </a:uFill>
                <a:latin typeface="+mn-lt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полезные книги, телевидение и Интернет. </a:t>
            </a:r>
            <a:endParaRPr lang="ru-RU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indent="539750" algn="ctr" eaLnBrk="0" hangingPunct="0">
              <a:defRPr/>
            </a:pPr>
            <a:endParaRPr lang="ru-RU" sz="2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051720" y="2852936"/>
            <a:ext cx="6552728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663300"/>
                </a:solidFill>
              </a:rPr>
              <a:t>Спасибо за внимание!</a:t>
            </a:r>
            <a:endParaRPr lang="ru-RU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102</Template>
  <TotalTime>914</TotalTime>
  <Words>439</Words>
  <Application>Microsoft Office PowerPoint</Application>
  <PresentationFormat>Экран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102</vt:lpstr>
      <vt:lpstr>Взаимодействие семьи и ДОУ  в аспекте формирования позиции ответственного родительства </vt:lpstr>
      <vt:lpstr>Воспитание ребенка</vt:lpstr>
      <vt:lpstr>Схемы взаимодействия с семьей</vt:lpstr>
      <vt:lpstr>Схемы взаимодействия с семьей</vt:lpstr>
      <vt:lpstr>Успешному решению задач по воспитанию  и развитию детей будут способствовать основные направления:</vt:lpstr>
      <vt:lpstr>Семья имеет приоритет как основной источник социализации  и обладает огромными возможностями в формировании личности, поэтому так велика ответственность семьи за воспитание.</vt:lpstr>
      <vt:lpstr>Слайд 7</vt:lpstr>
      <vt:lpstr>Ответственное родительство</vt:lpstr>
      <vt:lpstr>Слайд 9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ММВ</dc:creator>
  <cp:lastModifiedBy>Методист</cp:lastModifiedBy>
  <cp:revision>61</cp:revision>
  <dcterms:created xsi:type="dcterms:W3CDTF">2011-05-23T11:45:04Z</dcterms:created>
  <dcterms:modified xsi:type="dcterms:W3CDTF">2017-01-09T09:56:46Z</dcterms:modified>
</cp:coreProperties>
</file>